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  <p:sldMasterId id="2147483696" r:id="rId6"/>
    <p:sldMasterId id="2147483708" r:id="rId7"/>
    <p:sldMasterId id="2147483720" r:id="rId8"/>
    <p:sldMasterId id="2147483732" r:id="rId9"/>
    <p:sldMasterId id="2147483744" r:id="rId10"/>
  </p:sldMasterIdLst>
  <p:notesMasterIdLst>
    <p:notesMasterId r:id="rId48"/>
  </p:notesMasterIdLst>
  <p:sldIdLst>
    <p:sldId id="292" r:id="rId11"/>
    <p:sldId id="586" r:id="rId12"/>
    <p:sldId id="553" r:id="rId13"/>
    <p:sldId id="316" r:id="rId14"/>
    <p:sldId id="356" r:id="rId15"/>
    <p:sldId id="354" r:id="rId16"/>
    <p:sldId id="303" r:id="rId17"/>
    <p:sldId id="308" r:id="rId18"/>
    <p:sldId id="296" r:id="rId19"/>
    <p:sldId id="297" r:id="rId20"/>
    <p:sldId id="298" r:id="rId21"/>
    <p:sldId id="382" r:id="rId22"/>
    <p:sldId id="383" r:id="rId23"/>
    <p:sldId id="384" r:id="rId24"/>
    <p:sldId id="299" r:id="rId25"/>
    <p:sldId id="300" r:id="rId26"/>
    <p:sldId id="301" r:id="rId27"/>
    <p:sldId id="355" r:id="rId28"/>
    <p:sldId id="352" r:id="rId29"/>
    <p:sldId id="360" r:id="rId30"/>
    <p:sldId id="353" r:id="rId31"/>
    <p:sldId id="351" r:id="rId32"/>
    <p:sldId id="347" r:id="rId33"/>
    <p:sldId id="358" r:id="rId34"/>
    <p:sldId id="310" r:id="rId35"/>
    <p:sldId id="317" r:id="rId36"/>
    <p:sldId id="362" r:id="rId37"/>
    <p:sldId id="363" r:id="rId38"/>
    <p:sldId id="361" r:id="rId39"/>
    <p:sldId id="364" r:id="rId40"/>
    <p:sldId id="365" r:id="rId41"/>
    <p:sldId id="375" r:id="rId42"/>
    <p:sldId id="377" r:id="rId43"/>
    <p:sldId id="378" r:id="rId44"/>
    <p:sldId id="379" r:id="rId45"/>
    <p:sldId id="381" r:id="rId46"/>
    <p:sldId id="291" r:id="rId47"/>
  </p:sldIdLst>
  <p:sldSz cx="6858000" cy="5143500"/>
  <p:notesSz cx="6858000" cy="9144000"/>
  <p:defaultTextStyle>
    <a:defPPr>
      <a:defRPr lang="es-CO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3FFB"/>
    <a:srgbClr val="337AB6"/>
    <a:srgbClr val="FEDEF3"/>
    <a:srgbClr val="CB0000"/>
    <a:srgbClr val="FF5050"/>
    <a:srgbClr val="FCC5BA"/>
    <a:srgbClr val="D90F2C"/>
    <a:srgbClr val="C5E0B4"/>
    <a:srgbClr val="FF6969"/>
    <a:srgbClr val="D81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2DA806-A838-4013-9C5C-CB6D219510A7}" v="1" dt="2023-04-24T01:48:12.517"/>
    <p1510:client id="{9B6BB302-954B-5E9C-DEFD-A2A06CF1504B}" v="4" dt="2023-04-24T02:18:11.689"/>
    <p1510:client id="{FC3BC6BC-8229-424D-BED1-F74712AAE1C4}" v="436" dt="2022-02-01T03:11:33.2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lipe, Naranjo Escobar" userId="S::fnaranjo@saludcapital.gov.co::03d49469-c22c-4ae3-a372-5a1075d7f1b3" providerId="AD" clId="Web-{9B6BB302-954B-5E9C-DEFD-A2A06CF1504B}"/>
    <pc:docChg chg="modSld">
      <pc:chgData name="Felipe, Naranjo Escobar" userId="S::fnaranjo@saludcapital.gov.co::03d49469-c22c-4ae3-a372-5a1075d7f1b3" providerId="AD" clId="Web-{9B6BB302-954B-5E9C-DEFD-A2A06CF1504B}" dt="2023-04-24T02:18:11.689" v="3" actId="1076"/>
      <pc:docMkLst>
        <pc:docMk/>
      </pc:docMkLst>
      <pc:sldChg chg="modSp">
        <pc:chgData name="Felipe, Naranjo Escobar" userId="S::fnaranjo@saludcapital.gov.co::03d49469-c22c-4ae3-a372-5a1075d7f1b3" providerId="AD" clId="Web-{9B6BB302-954B-5E9C-DEFD-A2A06CF1504B}" dt="2023-04-24T02:18:11.689" v="3" actId="1076"/>
        <pc:sldMkLst>
          <pc:docMk/>
          <pc:sldMk cId="1993923735" sldId="379"/>
        </pc:sldMkLst>
        <pc:picChg chg="mod">
          <ac:chgData name="Felipe, Naranjo Escobar" userId="S::fnaranjo@saludcapital.gov.co::03d49469-c22c-4ae3-a372-5a1075d7f1b3" providerId="AD" clId="Web-{9B6BB302-954B-5E9C-DEFD-A2A06CF1504B}" dt="2023-04-24T02:18:11.689" v="3" actId="1076"/>
          <ac:picMkLst>
            <pc:docMk/>
            <pc:sldMk cId="1993923735" sldId="379"/>
            <ac:picMk id="6146" creationId="{34B94DFA-1C1D-4C53-889E-1AD48A73C246}"/>
          </ac:picMkLst>
        </pc:picChg>
      </pc:sldChg>
    </pc:docChg>
  </pc:docChgLst>
  <pc:docChgLst>
    <pc:chgData name="Felipe, Naranjo Escobar" userId="S::fnaranjo@saludcapital.gov.co::03d49469-c22c-4ae3-a372-5a1075d7f1b3" providerId="AD" clId="Web-{392DA806-A838-4013-9C5C-CB6D219510A7}"/>
    <pc:docChg chg="modSld">
      <pc:chgData name="Felipe, Naranjo Escobar" userId="S::fnaranjo@saludcapital.gov.co::03d49469-c22c-4ae3-a372-5a1075d7f1b3" providerId="AD" clId="Web-{392DA806-A838-4013-9C5C-CB6D219510A7}" dt="2023-04-24T01:48:12.517" v="0" actId="1076"/>
      <pc:docMkLst>
        <pc:docMk/>
      </pc:docMkLst>
      <pc:sldChg chg="modSp">
        <pc:chgData name="Felipe, Naranjo Escobar" userId="S::fnaranjo@saludcapital.gov.co::03d49469-c22c-4ae3-a372-5a1075d7f1b3" providerId="AD" clId="Web-{392DA806-A838-4013-9C5C-CB6D219510A7}" dt="2023-04-24T01:48:12.517" v="0" actId="1076"/>
        <pc:sldMkLst>
          <pc:docMk/>
          <pc:sldMk cId="1045180536" sldId="292"/>
        </pc:sldMkLst>
        <pc:picChg chg="mod">
          <ac:chgData name="Felipe, Naranjo Escobar" userId="S::fnaranjo@saludcapital.gov.co::03d49469-c22c-4ae3-a372-5a1075d7f1b3" providerId="AD" clId="Web-{392DA806-A838-4013-9C5C-CB6D219510A7}" dt="2023-04-24T01:48:12.517" v="0" actId="1076"/>
          <ac:picMkLst>
            <pc:docMk/>
            <pc:sldMk cId="1045180536" sldId="292"/>
            <ac:picMk id="2" creationId="{00000000-0000-0000-0000-000000000000}"/>
          </ac:picMkLst>
        </pc:picChg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Relationship Id="rId4" Type="http://schemas.openxmlformats.org/officeDocument/2006/relationships/image" Target="../media/image30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84D473-0287-2843-B722-B4037CBD2DFB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54AA7D-9B3C-AD4E-9A63-41B94AFE9AC5}">
      <dgm:prSet phldrT="[Text]" phldr="0" custT="1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sz="2400" b="1" i="1" u="sng">
              <a:solidFill>
                <a:schemeClr val="tx1"/>
              </a:solidFill>
            </a:rPr>
            <a:t>X</a:t>
          </a:r>
        </a:p>
      </dgm:t>
    </dgm:pt>
    <dgm:pt modelId="{02AEAFBA-7D95-6946-8618-7E7AC44834B8}" type="parTrans" cxnId="{8E806519-E743-3848-B0C4-67F32F7416E5}">
      <dgm:prSet/>
      <dgm:spPr/>
      <dgm:t>
        <a:bodyPr/>
        <a:lstStyle/>
        <a:p>
          <a:endParaRPr lang="en-US"/>
        </a:p>
      </dgm:t>
    </dgm:pt>
    <dgm:pt modelId="{955D9258-CC00-4645-AA28-18606A6F0951}" type="sibTrans" cxnId="{8E806519-E743-3848-B0C4-67F32F7416E5}">
      <dgm:prSet/>
      <dgm:spPr/>
      <dgm:t>
        <a:bodyPr/>
        <a:lstStyle/>
        <a:p>
          <a:endParaRPr lang="en-US"/>
        </a:p>
      </dgm:t>
    </dgm:pt>
    <dgm:pt modelId="{D92DF9FF-628F-DB4D-8A94-3B07C7D7880D}">
      <dgm:prSet phldrT="[Text]" phldr="0"/>
      <dgm:spPr>
        <a:ln>
          <a:solidFill>
            <a:srgbClr val="C00000"/>
          </a:solidFill>
        </a:ln>
      </dgm:spPr>
      <dgm:t>
        <a:bodyPr/>
        <a:lstStyle/>
        <a:p>
          <a:r>
            <a:rPr lang="en-US" err="1"/>
            <a:t>Hemorragias</a:t>
          </a:r>
          <a:r>
            <a:rPr lang="en-US"/>
            <a:t> </a:t>
          </a:r>
          <a:r>
            <a:rPr lang="en-US" err="1"/>
            <a:t>externas</a:t>
          </a:r>
          <a:r>
            <a:rPr lang="en-US"/>
            <a:t> </a:t>
          </a:r>
        </a:p>
      </dgm:t>
    </dgm:pt>
    <dgm:pt modelId="{67331905-3363-C743-BAB7-1124159A0B96}" type="parTrans" cxnId="{8A4A4179-9005-D043-850D-B4B90591C6E2}">
      <dgm:prSet/>
      <dgm:spPr/>
      <dgm:t>
        <a:bodyPr/>
        <a:lstStyle/>
        <a:p>
          <a:endParaRPr lang="en-US"/>
        </a:p>
      </dgm:t>
    </dgm:pt>
    <dgm:pt modelId="{D036F04E-A9AE-604D-874C-7EC4B159CCDE}" type="sibTrans" cxnId="{8A4A4179-9005-D043-850D-B4B90591C6E2}">
      <dgm:prSet/>
      <dgm:spPr/>
      <dgm:t>
        <a:bodyPr/>
        <a:lstStyle/>
        <a:p>
          <a:endParaRPr lang="en-US"/>
        </a:p>
      </dgm:t>
    </dgm:pt>
    <dgm:pt modelId="{13194D31-C880-7947-AB97-6777411DC950}">
      <dgm:prSet phldrT="[Text]" phldr="0" custT="1"/>
      <dgm:spPr>
        <a:solidFill>
          <a:srgbClr val="92D050"/>
        </a:solidFill>
        <a:ln>
          <a:solidFill>
            <a:srgbClr val="00B050"/>
          </a:solidFill>
        </a:ln>
      </dgm:spPr>
      <dgm:t>
        <a:bodyPr/>
        <a:lstStyle/>
        <a:p>
          <a:r>
            <a:rPr lang="en-US" sz="1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</a:t>
          </a:r>
        </a:p>
      </dgm:t>
    </dgm:pt>
    <dgm:pt modelId="{306085EE-921A-8648-9A52-7B227F98B81C}" type="parTrans" cxnId="{6A71DD19-CD36-2E42-8962-3031C8883FE0}">
      <dgm:prSet/>
      <dgm:spPr/>
      <dgm:t>
        <a:bodyPr/>
        <a:lstStyle/>
        <a:p>
          <a:endParaRPr lang="en-US"/>
        </a:p>
      </dgm:t>
    </dgm:pt>
    <dgm:pt modelId="{EA5709FD-FCE0-4646-AEF6-52155A121D9C}" type="sibTrans" cxnId="{6A71DD19-CD36-2E42-8962-3031C8883FE0}">
      <dgm:prSet/>
      <dgm:spPr/>
      <dgm:t>
        <a:bodyPr/>
        <a:lstStyle/>
        <a:p>
          <a:endParaRPr lang="en-US"/>
        </a:p>
      </dgm:t>
    </dgm:pt>
    <dgm:pt modelId="{5EC934BA-C372-0248-A1A3-DE93D3F37D98}">
      <dgm:prSet phldrT="[Text]" phldr="0"/>
      <dgm:spPr>
        <a:ln>
          <a:solidFill>
            <a:srgbClr val="00B050"/>
          </a:solidFill>
        </a:ln>
      </dgm:spPr>
      <dgm:t>
        <a:bodyPr/>
        <a:lstStyle/>
        <a:p>
          <a:r>
            <a:rPr lang="en-US" err="1"/>
            <a:t>Vía</a:t>
          </a:r>
          <a:r>
            <a:rPr lang="en-US"/>
            <a:t> </a:t>
          </a:r>
          <a:r>
            <a:rPr lang="en-US" err="1"/>
            <a:t>aérea</a:t>
          </a:r>
          <a:endParaRPr lang="en-US"/>
        </a:p>
      </dgm:t>
    </dgm:pt>
    <dgm:pt modelId="{7EEED1C8-A792-414F-A16C-1BF212AADA96}" type="parTrans" cxnId="{BFA83EB6-4A46-FE4C-A213-1DDEBC474D50}">
      <dgm:prSet/>
      <dgm:spPr/>
      <dgm:t>
        <a:bodyPr/>
        <a:lstStyle/>
        <a:p>
          <a:endParaRPr lang="en-US"/>
        </a:p>
      </dgm:t>
    </dgm:pt>
    <dgm:pt modelId="{334CC8E2-BAA8-5D4F-9599-70DFC336B887}" type="sibTrans" cxnId="{BFA83EB6-4A46-FE4C-A213-1DDEBC474D50}">
      <dgm:prSet/>
      <dgm:spPr/>
      <dgm:t>
        <a:bodyPr/>
        <a:lstStyle/>
        <a:p>
          <a:endParaRPr lang="en-US"/>
        </a:p>
      </dgm:t>
    </dgm:pt>
    <dgm:pt modelId="{713D2B2E-EFCE-964F-8381-017D1A45641D}">
      <dgm:prSet phldrT="[Text]" phldr="0" custT="1"/>
      <dgm:spPr/>
      <dgm:t>
        <a:bodyPr/>
        <a:lstStyle/>
        <a:p>
          <a:r>
            <a:rPr lang="en-US" sz="1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B</a:t>
          </a:r>
        </a:p>
      </dgm:t>
    </dgm:pt>
    <dgm:pt modelId="{B6F42973-CA14-914D-BC95-DFC671D77CB9}" type="parTrans" cxnId="{A487017C-88F3-8540-AF46-C34E61444971}">
      <dgm:prSet/>
      <dgm:spPr/>
      <dgm:t>
        <a:bodyPr/>
        <a:lstStyle/>
        <a:p>
          <a:endParaRPr lang="en-US"/>
        </a:p>
      </dgm:t>
    </dgm:pt>
    <dgm:pt modelId="{A4E34A96-4ED5-2C46-8D20-622F63464437}" type="sibTrans" cxnId="{A487017C-88F3-8540-AF46-C34E61444971}">
      <dgm:prSet/>
      <dgm:spPr/>
      <dgm:t>
        <a:bodyPr/>
        <a:lstStyle/>
        <a:p>
          <a:endParaRPr lang="en-US"/>
        </a:p>
      </dgm:t>
    </dgm:pt>
    <dgm:pt modelId="{EA6B467A-F84B-E045-9A95-8AB6314C0C53}">
      <dgm:prSet phldrT="[Text]" phldr="0"/>
      <dgm:spPr/>
      <dgm:t>
        <a:bodyPr/>
        <a:lstStyle/>
        <a:p>
          <a:r>
            <a:rPr lang="es-CO" noProof="0"/>
            <a:t>Respiración</a:t>
          </a:r>
        </a:p>
      </dgm:t>
    </dgm:pt>
    <dgm:pt modelId="{80BB6DB7-09E5-8940-B5B3-8107BB7A989C}" type="parTrans" cxnId="{E417EFF4-184C-2C4A-ACAF-A94A1D43EC87}">
      <dgm:prSet/>
      <dgm:spPr/>
      <dgm:t>
        <a:bodyPr/>
        <a:lstStyle/>
        <a:p>
          <a:endParaRPr lang="en-US"/>
        </a:p>
      </dgm:t>
    </dgm:pt>
    <dgm:pt modelId="{2DBA56BA-6648-2244-B74E-8B44DCFD8DF7}" type="sibTrans" cxnId="{E417EFF4-184C-2C4A-ACAF-A94A1D43EC87}">
      <dgm:prSet/>
      <dgm:spPr/>
      <dgm:t>
        <a:bodyPr/>
        <a:lstStyle/>
        <a:p>
          <a:endParaRPr lang="en-US"/>
        </a:p>
      </dgm:t>
    </dgm:pt>
    <dgm:pt modelId="{55195EA0-FC88-C844-AC1B-F779AAB428CD}">
      <dgm:prSet phldrT="[Text]" phldr="0" custT="1"/>
      <dgm:spPr>
        <a:solidFill>
          <a:srgbClr val="FF5050"/>
        </a:solidFill>
        <a:ln>
          <a:solidFill>
            <a:srgbClr val="CB0000"/>
          </a:solidFill>
        </a:ln>
      </dgm:spPr>
      <dgm:t>
        <a:bodyPr/>
        <a:lstStyle/>
        <a:p>
          <a:r>
            <a:rPr lang="en-US" sz="1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</a:t>
          </a:r>
        </a:p>
      </dgm:t>
    </dgm:pt>
    <dgm:pt modelId="{A19B046E-19E9-104D-96CA-2FFA8C2F5135}" type="parTrans" cxnId="{09CAA0E8-8787-6E42-A2FB-2A0707729B80}">
      <dgm:prSet/>
      <dgm:spPr/>
      <dgm:t>
        <a:bodyPr/>
        <a:lstStyle/>
        <a:p>
          <a:endParaRPr lang="en-US"/>
        </a:p>
      </dgm:t>
    </dgm:pt>
    <dgm:pt modelId="{F1B19FD2-0ED2-E44C-9E9E-F13F3AD677DC}" type="sibTrans" cxnId="{09CAA0E8-8787-6E42-A2FB-2A0707729B80}">
      <dgm:prSet/>
      <dgm:spPr/>
      <dgm:t>
        <a:bodyPr/>
        <a:lstStyle/>
        <a:p>
          <a:endParaRPr lang="en-US"/>
        </a:p>
      </dgm:t>
    </dgm:pt>
    <dgm:pt modelId="{780BF503-0563-5F43-A9AB-A514443AAA31}">
      <dgm:prSet phldrT="[Text]" phldr="0"/>
      <dgm:spPr>
        <a:ln>
          <a:solidFill>
            <a:srgbClr val="CB0000"/>
          </a:solidFill>
        </a:ln>
      </dgm:spPr>
      <dgm:t>
        <a:bodyPr/>
        <a:lstStyle/>
        <a:p>
          <a:r>
            <a:rPr lang="en-US" err="1"/>
            <a:t>Circulación</a:t>
          </a:r>
          <a:endParaRPr lang="en-US"/>
        </a:p>
      </dgm:t>
    </dgm:pt>
    <dgm:pt modelId="{F8C81E0B-F941-BB46-868F-962F62A49AEE}" type="parTrans" cxnId="{A46D7797-58BB-C947-8FF5-E3D902F31B9D}">
      <dgm:prSet/>
      <dgm:spPr/>
      <dgm:t>
        <a:bodyPr/>
        <a:lstStyle/>
        <a:p>
          <a:endParaRPr lang="en-US"/>
        </a:p>
      </dgm:t>
    </dgm:pt>
    <dgm:pt modelId="{A2A6865E-EBBC-7F42-AAF0-4DA01AEFBDD0}" type="sibTrans" cxnId="{A46D7797-58BB-C947-8FF5-E3D902F31B9D}">
      <dgm:prSet/>
      <dgm:spPr/>
      <dgm:t>
        <a:bodyPr/>
        <a:lstStyle/>
        <a:p>
          <a:endParaRPr lang="en-US"/>
        </a:p>
      </dgm:t>
    </dgm:pt>
    <dgm:pt modelId="{C8C26F7C-CB96-9946-B0E5-41100165D3A3}" type="pres">
      <dgm:prSet presAssocID="{CB84D473-0287-2843-B722-B4037CBD2DFB}" presName="linearFlow" presStyleCnt="0">
        <dgm:presLayoutVars>
          <dgm:dir/>
          <dgm:animLvl val="lvl"/>
          <dgm:resizeHandles val="exact"/>
        </dgm:presLayoutVars>
      </dgm:prSet>
      <dgm:spPr/>
    </dgm:pt>
    <dgm:pt modelId="{26F3225E-1D63-314B-993C-3FDE701586ED}" type="pres">
      <dgm:prSet presAssocID="{E454AA7D-9B3C-AD4E-9A63-41B94AFE9AC5}" presName="composite" presStyleCnt="0"/>
      <dgm:spPr/>
    </dgm:pt>
    <dgm:pt modelId="{CF25A3BA-6BBC-B04B-A8A1-E678520D8311}" type="pres">
      <dgm:prSet presAssocID="{E454AA7D-9B3C-AD4E-9A63-41B94AFE9AC5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211141B7-FD8C-0445-B0D5-1C3B56531810}" type="pres">
      <dgm:prSet presAssocID="{E454AA7D-9B3C-AD4E-9A63-41B94AFE9AC5}" presName="descendantText" presStyleLbl="alignAcc1" presStyleIdx="0" presStyleCnt="4" custLinFactNeighborY="-4383">
        <dgm:presLayoutVars>
          <dgm:bulletEnabled val="1"/>
        </dgm:presLayoutVars>
      </dgm:prSet>
      <dgm:spPr/>
    </dgm:pt>
    <dgm:pt modelId="{6DE37D8F-615D-5F4A-822D-C07F03098DD0}" type="pres">
      <dgm:prSet presAssocID="{955D9258-CC00-4645-AA28-18606A6F0951}" presName="sp" presStyleCnt="0"/>
      <dgm:spPr/>
    </dgm:pt>
    <dgm:pt modelId="{A315D7F9-AC76-4848-A467-6702F95187C4}" type="pres">
      <dgm:prSet presAssocID="{13194D31-C880-7947-AB97-6777411DC950}" presName="composite" presStyleCnt="0"/>
      <dgm:spPr/>
    </dgm:pt>
    <dgm:pt modelId="{7A50EE68-15EC-D14D-95E4-A0F46AA8C150}" type="pres">
      <dgm:prSet presAssocID="{13194D31-C880-7947-AB97-6777411DC950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8A38BA79-CBEC-0C4A-A745-E34EC3DFA2C9}" type="pres">
      <dgm:prSet presAssocID="{13194D31-C880-7947-AB97-6777411DC950}" presName="descendantText" presStyleLbl="alignAcc1" presStyleIdx="1" presStyleCnt="4">
        <dgm:presLayoutVars>
          <dgm:bulletEnabled val="1"/>
        </dgm:presLayoutVars>
      </dgm:prSet>
      <dgm:spPr/>
    </dgm:pt>
    <dgm:pt modelId="{0F58B35C-B2BA-9C4A-A970-0E386C5D4C21}" type="pres">
      <dgm:prSet presAssocID="{EA5709FD-FCE0-4646-AEF6-52155A121D9C}" presName="sp" presStyleCnt="0"/>
      <dgm:spPr/>
    </dgm:pt>
    <dgm:pt modelId="{198E9055-69C2-FB45-936F-92E79158E321}" type="pres">
      <dgm:prSet presAssocID="{713D2B2E-EFCE-964F-8381-017D1A45641D}" presName="composite" presStyleCnt="0"/>
      <dgm:spPr/>
    </dgm:pt>
    <dgm:pt modelId="{B5775A08-E554-8945-BD5B-7144F56A816D}" type="pres">
      <dgm:prSet presAssocID="{713D2B2E-EFCE-964F-8381-017D1A45641D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75C01630-CF6C-AE40-81E0-207827DE900E}" type="pres">
      <dgm:prSet presAssocID="{713D2B2E-EFCE-964F-8381-017D1A45641D}" presName="descendantText" presStyleLbl="alignAcc1" presStyleIdx="2" presStyleCnt="4">
        <dgm:presLayoutVars>
          <dgm:bulletEnabled val="1"/>
        </dgm:presLayoutVars>
      </dgm:prSet>
      <dgm:spPr/>
    </dgm:pt>
    <dgm:pt modelId="{39434FB7-4B35-E945-B639-23DD4D4A7957}" type="pres">
      <dgm:prSet presAssocID="{A4E34A96-4ED5-2C46-8D20-622F63464437}" presName="sp" presStyleCnt="0"/>
      <dgm:spPr/>
    </dgm:pt>
    <dgm:pt modelId="{4E0C5D8C-99CE-2E4F-B412-8DC2EBF2A8E6}" type="pres">
      <dgm:prSet presAssocID="{55195EA0-FC88-C844-AC1B-F779AAB428CD}" presName="composite" presStyleCnt="0"/>
      <dgm:spPr/>
    </dgm:pt>
    <dgm:pt modelId="{EE4A7690-E157-194A-ACB3-C6820615683F}" type="pres">
      <dgm:prSet presAssocID="{55195EA0-FC88-C844-AC1B-F779AAB428CD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E21D7B2D-D346-D34E-B1DB-28B17226068F}" type="pres">
      <dgm:prSet presAssocID="{55195EA0-FC88-C844-AC1B-F779AAB428CD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8E806519-E743-3848-B0C4-67F32F7416E5}" srcId="{CB84D473-0287-2843-B722-B4037CBD2DFB}" destId="{E454AA7D-9B3C-AD4E-9A63-41B94AFE9AC5}" srcOrd="0" destOrd="0" parTransId="{02AEAFBA-7D95-6946-8618-7E7AC44834B8}" sibTransId="{955D9258-CC00-4645-AA28-18606A6F0951}"/>
    <dgm:cxn modelId="{6A71DD19-CD36-2E42-8962-3031C8883FE0}" srcId="{CB84D473-0287-2843-B722-B4037CBD2DFB}" destId="{13194D31-C880-7947-AB97-6777411DC950}" srcOrd="1" destOrd="0" parTransId="{306085EE-921A-8648-9A52-7B227F98B81C}" sibTransId="{EA5709FD-FCE0-4646-AEF6-52155A121D9C}"/>
    <dgm:cxn modelId="{C2CC9522-08ED-EA47-99AA-106701367512}" type="presOf" srcId="{55195EA0-FC88-C844-AC1B-F779AAB428CD}" destId="{EE4A7690-E157-194A-ACB3-C6820615683F}" srcOrd="0" destOrd="0" presId="urn:microsoft.com/office/officeart/2005/8/layout/chevron2"/>
    <dgm:cxn modelId="{2E2B4D2A-F7A5-B242-A73F-BA9E1410C495}" type="presOf" srcId="{13194D31-C880-7947-AB97-6777411DC950}" destId="{7A50EE68-15EC-D14D-95E4-A0F46AA8C150}" srcOrd="0" destOrd="0" presId="urn:microsoft.com/office/officeart/2005/8/layout/chevron2"/>
    <dgm:cxn modelId="{21AFEC2F-8B02-DA41-830D-4FE1B77F5770}" type="presOf" srcId="{713D2B2E-EFCE-964F-8381-017D1A45641D}" destId="{B5775A08-E554-8945-BD5B-7144F56A816D}" srcOrd="0" destOrd="0" presId="urn:microsoft.com/office/officeart/2005/8/layout/chevron2"/>
    <dgm:cxn modelId="{64187274-F081-8240-A596-63B1222A1941}" type="presOf" srcId="{CB84D473-0287-2843-B722-B4037CBD2DFB}" destId="{C8C26F7C-CB96-9946-B0E5-41100165D3A3}" srcOrd="0" destOrd="0" presId="urn:microsoft.com/office/officeart/2005/8/layout/chevron2"/>
    <dgm:cxn modelId="{8A4A4179-9005-D043-850D-B4B90591C6E2}" srcId="{E454AA7D-9B3C-AD4E-9A63-41B94AFE9AC5}" destId="{D92DF9FF-628F-DB4D-8A94-3B07C7D7880D}" srcOrd="0" destOrd="0" parTransId="{67331905-3363-C743-BAB7-1124159A0B96}" sibTransId="{D036F04E-A9AE-604D-874C-7EC4B159CCDE}"/>
    <dgm:cxn modelId="{A487017C-88F3-8540-AF46-C34E61444971}" srcId="{CB84D473-0287-2843-B722-B4037CBD2DFB}" destId="{713D2B2E-EFCE-964F-8381-017D1A45641D}" srcOrd="2" destOrd="0" parTransId="{B6F42973-CA14-914D-BC95-DFC671D77CB9}" sibTransId="{A4E34A96-4ED5-2C46-8D20-622F63464437}"/>
    <dgm:cxn modelId="{A46D7797-58BB-C947-8FF5-E3D902F31B9D}" srcId="{55195EA0-FC88-C844-AC1B-F779AAB428CD}" destId="{780BF503-0563-5F43-A9AB-A514443AAA31}" srcOrd="0" destOrd="0" parTransId="{F8C81E0B-F941-BB46-868F-962F62A49AEE}" sibTransId="{A2A6865E-EBBC-7F42-AAF0-4DA01AEFBDD0}"/>
    <dgm:cxn modelId="{201D29AA-7F7C-0446-8BBE-B46E2DE23967}" type="presOf" srcId="{D92DF9FF-628F-DB4D-8A94-3B07C7D7880D}" destId="{211141B7-FD8C-0445-B0D5-1C3B56531810}" srcOrd="0" destOrd="0" presId="urn:microsoft.com/office/officeart/2005/8/layout/chevron2"/>
    <dgm:cxn modelId="{BFA83EB6-4A46-FE4C-A213-1DDEBC474D50}" srcId="{13194D31-C880-7947-AB97-6777411DC950}" destId="{5EC934BA-C372-0248-A1A3-DE93D3F37D98}" srcOrd="0" destOrd="0" parTransId="{7EEED1C8-A792-414F-A16C-1BF212AADA96}" sibTransId="{334CC8E2-BAA8-5D4F-9599-70DFC336B887}"/>
    <dgm:cxn modelId="{B0B6FED3-19B0-4E42-8289-76FB4B20FFC5}" type="presOf" srcId="{5EC934BA-C372-0248-A1A3-DE93D3F37D98}" destId="{8A38BA79-CBEC-0C4A-A745-E34EC3DFA2C9}" srcOrd="0" destOrd="0" presId="urn:microsoft.com/office/officeart/2005/8/layout/chevron2"/>
    <dgm:cxn modelId="{F6EA41DB-5D72-3A4B-B1DA-34A741E857CF}" type="presOf" srcId="{EA6B467A-F84B-E045-9A95-8AB6314C0C53}" destId="{75C01630-CF6C-AE40-81E0-207827DE900E}" srcOrd="0" destOrd="0" presId="urn:microsoft.com/office/officeart/2005/8/layout/chevron2"/>
    <dgm:cxn modelId="{571083DF-6E65-8042-8E28-86A1E0F1B740}" type="presOf" srcId="{780BF503-0563-5F43-A9AB-A514443AAA31}" destId="{E21D7B2D-D346-D34E-B1DB-28B17226068F}" srcOrd="0" destOrd="0" presId="urn:microsoft.com/office/officeart/2005/8/layout/chevron2"/>
    <dgm:cxn modelId="{45AE12E2-0ECA-194D-BD21-D2D1A11CC7D1}" type="presOf" srcId="{E454AA7D-9B3C-AD4E-9A63-41B94AFE9AC5}" destId="{CF25A3BA-6BBC-B04B-A8A1-E678520D8311}" srcOrd="0" destOrd="0" presId="urn:microsoft.com/office/officeart/2005/8/layout/chevron2"/>
    <dgm:cxn modelId="{09CAA0E8-8787-6E42-A2FB-2A0707729B80}" srcId="{CB84D473-0287-2843-B722-B4037CBD2DFB}" destId="{55195EA0-FC88-C844-AC1B-F779AAB428CD}" srcOrd="3" destOrd="0" parTransId="{A19B046E-19E9-104D-96CA-2FFA8C2F5135}" sibTransId="{F1B19FD2-0ED2-E44C-9E9E-F13F3AD677DC}"/>
    <dgm:cxn modelId="{E417EFF4-184C-2C4A-ACAF-A94A1D43EC87}" srcId="{713D2B2E-EFCE-964F-8381-017D1A45641D}" destId="{EA6B467A-F84B-E045-9A95-8AB6314C0C53}" srcOrd="0" destOrd="0" parTransId="{80BB6DB7-09E5-8940-B5B3-8107BB7A989C}" sibTransId="{2DBA56BA-6648-2244-B74E-8B44DCFD8DF7}"/>
    <dgm:cxn modelId="{6CAA2761-EF10-3843-B25B-55F9569EA730}" type="presParOf" srcId="{C8C26F7C-CB96-9946-B0E5-41100165D3A3}" destId="{26F3225E-1D63-314B-993C-3FDE701586ED}" srcOrd="0" destOrd="0" presId="urn:microsoft.com/office/officeart/2005/8/layout/chevron2"/>
    <dgm:cxn modelId="{074615BC-CE0C-3249-8A24-D7DC01100EC2}" type="presParOf" srcId="{26F3225E-1D63-314B-993C-3FDE701586ED}" destId="{CF25A3BA-6BBC-B04B-A8A1-E678520D8311}" srcOrd="0" destOrd="0" presId="urn:microsoft.com/office/officeart/2005/8/layout/chevron2"/>
    <dgm:cxn modelId="{15A66A82-B917-D249-92FA-FE0C1FDF8AA6}" type="presParOf" srcId="{26F3225E-1D63-314B-993C-3FDE701586ED}" destId="{211141B7-FD8C-0445-B0D5-1C3B56531810}" srcOrd="1" destOrd="0" presId="urn:microsoft.com/office/officeart/2005/8/layout/chevron2"/>
    <dgm:cxn modelId="{7EF90C2F-708A-854D-B9CE-3921F50C5751}" type="presParOf" srcId="{C8C26F7C-CB96-9946-B0E5-41100165D3A3}" destId="{6DE37D8F-615D-5F4A-822D-C07F03098DD0}" srcOrd="1" destOrd="0" presId="urn:microsoft.com/office/officeart/2005/8/layout/chevron2"/>
    <dgm:cxn modelId="{A5353697-24ED-D643-9323-7A63EE5D7F41}" type="presParOf" srcId="{C8C26F7C-CB96-9946-B0E5-41100165D3A3}" destId="{A315D7F9-AC76-4848-A467-6702F95187C4}" srcOrd="2" destOrd="0" presId="urn:microsoft.com/office/officeart/2005/8/layout/chevron2"/>
    <dgm:cxn modelId="{15B25877-1473-3941-840C-6A242ED84E69}" type="presParOf" srcId="{A315D7F9-AC76-4848-A467-6702F95187C4}" destId="{7A50EE68-15EC-D14D-95E4-A0F46AA8C150}" srcOrd="0" destOrd="0" presId="urn:microsoft.com/office/officeart/2005/8/layout/chevron2"/>
    <dgm:cxn modelId="{B5F07D0C-3666-804D-9B81-6A7BE03FCB2E}" type="presParOf" srcId="{A315D7F9-AC76-4848-A467-6702F95187C4}" destId="{8A38BA79-CBEC-0C4A-A745-E34EC3DFA2C9}" srcOrd="1" destOrd="0" presId="urn:microsoft.com/office/officeart/2005/8/layout/chevron2"/>
    <dgm:cxn modelId="{0ADD8AF9-C686-444C-AD9D-21B8B27B4D49}" type="presParOf" srcId="{C8C26F7C-CB96-9946-B0E5-41100165D3A3}" destId="{0F58B35C-B2BA-9C4A-A970-0E386C5D4C21}" srcOrd="3" destOrd="0" presId="urn:microsoft.com/office/officeart/2005/8/layout/chevron2"/>
    <dgm:cxn modelId="{4E5307CB-516C-B049-BE57-450C2BDC36EA}" type="presParOf" srcId="{C8C26F7C-CB96-9946-B0E5-41100165D3A3}" destId="{198E9055-69C2-FB45-936F-92E79158E321}" srcOrd="4" destOrd="0" presId="urn:microsoft.com/office/officeart/2005/8/layout/chevron2"/>
    <dgm:cxn modelId="{149C2257-866C-1242-A05D-E707BA8A538F}" type="presParOf" srcId="{198E9055-69C2-FB45-936F-92E79158E321}" destId="{B5775A08-E554-8945-BD5B-7144F56A816D}" srcOrd="0" destOrd="0" presId="urn:microsoft.com/office/officeart/2005/8/layout/chevron2"/>
    <dgm:cxn modelId="{6F26AB39-F490-4A4E-A791-B7B43AA825A6}" type="presParOf" srcId="{198E9055-69C2-FB45-936F-92E79158E321}" destId="{75C01630-CF6C-AE40-81E0-207827DE900E}" srcOrd="1" destOrd="0" presId="urn:microsoft.com/office/officeart/2005/8/layout/chevron2"/>
    <dgm:cxn modelId="{2565B12C-5E24-FB4F-ADBE-33386E2093C1}" type="presParOf" srcId="{C8C26F7C-CB96-9946-B0E5-41100165D3A3}" destId="{39434FB7-4B35-E945-B639-23DD4D4A7957}" srcOrd="5" destOrd="0" presId="urn:microsoft.com/office/officeart/2005/8/layout/chevron2"/>
    <dgm:cxn modelId="{E06B7BF7-6815-C64A-9ED3-D7146084B78E}" type="presParOf" srcId="{C8C26F7C-CB96-9946-B0E5-41100165D3A3}" destId="{4E0C5D8C-99CE-2E4F-B412-8DC2EBF2A8E6}" srcOrd="6" destOrd="0" presId="urn:microsoft.com/office/officeart/2005/8/layout/chevron2"/>
    <dgm:cxn modelId="{67527B50-947E-BA44-88D8-B2FD97A92CFC}" type="presParOf" srcId="{4E0C5D8C-99CE-2E4F-B412-8DC2EBF2A8E6}" destId="{EE4A7690-E157-194A-ACB3-C6820615683F}" srcOrd="0" destOrd="0" presId="urn:microsoft.com/office/officeart/2005/8/layout/chevron2"/>
    <dgm:cxn modelId="{81D12F10-AB63-BD4F-AE2E-CE36659A48F6}" type="presParOf" srcId="{4E0C5D8C-99CE-2E4F-B412-8DC2EBF2A8E6}" destId="{E21D7B2D-D346-D34E-B1DB-28B17226068F}" srcOrd="1" destOrd="0" presId="urn:microsoft.com/office/officeart/2005/8/layout/chevron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40FF6B-6DFC-4DD5-B5F8-86D822C20D58}" type="doc">
      <dgm:prSet loTypeId="urn:microsoft.com/office/officeart/2005/8/layout/bProcess4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2776924A-CF55-47BD-8385-756733D511C3}">
      <dgm:prSet phldrT="[Texto]"/>
      <dgm:spPr/>
      <dgm:t>
        <a:bodyPr/>
        <a:lstStyle/>
        <a:p>
          <a:r>
            <a:rPr lang="es-ES_tradnl" altLang="es-CO">
              <a:solidFill>
                <a:schemeClr val="tx1"/>
              </a:solidFill>
              <a:latin typeface="Arial Narrow" panose="020B0606020202030204" pitchFamily="34" charset="0"/>
            </a:rPr>
            <a:t>1.</a:t>
          </a:r>
          <a:r>
            <a:rPr lang="es-ES_tradnl" altLang="es-CO" b="1">
              <a:solidFill>
                <a:schemeClr val="tx1"/>
              </a:solidFill>
              <a:latin typeface="Arial Narrow" panose="020B0606020202030204" pitchFamily="34" charset="0"/>
            </a:rPr>
            <a:t> Utilice </a:t>
          </a:r>
          <a:r>
            <a:rPr lang="es-ES_tradnl" altLang="es-CO">
              <a:solidFill>
                <a:schemeClr val="tx1"/>
              </a:solidFill>
              <a:latin typeface="Arial Narrow" panose="020B0606020202030204" pitchFamily="34" charset="0"/>
            </a:rPr>
            <a:t>elementos de bioseguridad.</a:t>
          </a:r>
          <a:endParaRPr lang="es-CO">
            <a:solidFill>
              <a:schemeClr val="tx1"/>
            </a:solidFill>
          </a:endParaRPr>
        </a:p>
      </dgm:t>
    </dgm:pt>
    <dgm:pt modelId="{39BF7D37-9937-468A-BB6D-76C80A78215F}" type="parTrans" cxnId="{F64C4E14-AC65-46E2-A498-408A31434612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4A2A348A-2C37-4A68-B683-EDC7BA5C2A5F}" type="sibTrans" cxnId="{F64C4E14-AC65-46E2-A498-408A31434612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C753A43E-6360-416C-9448-437D499634D4}">
      <dgm:prSet/>
      <dgm:spPr/>
      <dgm:t>
        <a:bodyPr/>
        <a:lstStyle/>
        <a:p>
          <a:r>
            <a:rPr lang="es-ES_tradnl" altLang="es-CO">
              <a:solidFill>
                <a:schemeClr val="tx1"/>
              </a:solidFill>
              <a:latin typeface="Arial Narrow" panose="020B0606020202030204" pitchFamily="34" charset="0"/>
            </a:rPr>
            <a:t>2. </a:t>
          </a:r>
          <a:r>
            <a:rPr lang="es-ES_tradnl" altLang="es-CO" b="1">
              <a:solidFill>
                <a:schemeClr val="tx1"/>
              </a:solidFill>
              <a:latin typeface="Arial Narrow" panose="020B0606020202030204" pitchFamily="34" charset="0"/>
            </a:rPr>
            <a:t>Siente</a:t>
          </a:r>
          <a:r>
            <a:rPr lang="es-ES_tradnl" altLang="es-CO">
              <a:solidFill>
                <a:schemeClr val="tx1"/>
              </a:solidFill>
              <a:latin typeface="Arial Narrow" panose="020B0606020202030204" pitchFamily="34" charset="0"/>
            </a:rPr>
            <a:t> a la persona afectada.</a:t>
          </a:r>
        </a:p>
      </dgm:t>
    </dgm:pt>
    <dgm:pt modelId="{73A1E75C-6BAB-400A-BC4B-2069E45ECFC8}" type="parTrans" cxnId="{164EC7A1-BD36-402A-AC98-AC033C824A5F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01A8B789-FDE3-4D7E-A7A4-17F8B844337C}" type="sibTrans" cxnId="{164EC7A1-BD36-402A-AC98-AC033C824A5F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345BE5E3-7621-434C-9A51-35B82673CD16}">
      <dgm:prSet/>
      <dgm:spPr/>
      <dgm:t>
        <a:bodyPr/>
        <a:lstStyle/>
        <a:p>
          <a:r>
            <a:rPr lang="es-ES_tradnl" altLang="es-CO">
              <a:solidFill>
                <a:schemeClr val="tx1"/>
              </a:solidFill>
              <a:latin typeface="Arial Narrow" panose="020B0606020202030204" pitchFamily="34" charset="0"/>
            </a:rPr>
            <a:t>3. Colóquele la </a:t>
          </a:r>
          <a:r>
            <a:rPr lang="es-ES_tradnl" altLang="es-CO" b="1">
              <a:solidFill>
                <a:srgbClr val="FFFF00"/>
              </a:solidFill>
              <a:latin typeface="Arial Narrow" panose="020B0606020202030204" pitchFamily="34" charset="0"/>
            </a:rPr>
            <a:t>cabeza en </a:t>
          </a:r>
          <a:r>
            <a:rPr lang="es-ES_tradnl" altLang="es-CO" b="1">
              <a:solidFill>
                <a:schemeClr val="tx1"/>
              </a:solidFill>
              <a:latin typeface="Arial Narrow" panose="020B0606020202030204" pitchFamily="34" charset="0"/>
            </a:rPr>
            <a:t>posición neutra</a:t>
          </a:r>
          <a:r>
            <a:rPr lang="es-ES_tradnl" altLang="es-CO">
              <a:solidFill>
                <a:schemeClr val="tx1"/>
              </a:solidFill>
              <a:latin typeface="Arial Narrow" panose="020B0606020202030204" pitchFamily="34" charset="0"/>
            </a:rPr>
            <a:t>.</a:t>
          </a:r>
        </a:p>
      </dgm:t>
    </dgm:pt>
    <dgm:pt modelId="{BD2962AC-0F0A-4A5D-93D2-4535D995C7D6}" type="parTrans" cxnId="{E08B97E4-23EF-4927-8701-E3262F78AAA1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38C78FD2-B35D-4A66-B39C-733915F92C3A}" type="sibTrans" cxnId="{E08B97E4-23EF-4927-8701-E3262F78AAA1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CEF0F466-8EDF-47A1-AC20-1FF2068BC3E5}">
      <dgm:prSet/>
      <dgm:spPr/>
      <dgm:t>
        <a:bodyPr/>
        <a:lstStyle/>
        <a:p>
          <a:r>
            <a:rPr lang="es-ES_tradnl" altLang="es-CO">
              <a:solidFill>
                <a:schemeClr val="tx1"/>
              </a:solidFill>
              <a:latin typeface="Arial Narrow" panose="020B0606020202030204" pitchFamily="34" charset="0"/>
            </a:rPr>
            <a:t>4. </a:t>
          </a:r>
          <a:r>
            <a:rPr lang="es-ES_tradnl" altLang="es-CO" b="1">
              <a:solidFill>
                <a:schemeClr val="tx1"/>
              </a:solidFill>
              <a:latin typeface="Arial Narrow" panose="020B0606020202030204" pitchFamily="34" charset="0"/>
            </a:rPr>
            <a:t>Presione</a:t>
          </a:r>
          <a:r>
            <a:rPr lang="es-ES_tradnl" altLang="es-CO">
              <a:solidFill>
                <a:schemeClr val="tx1"/>
              </a:solidFill>
              <a:latin typeface="Arial Narrow" panose="020B0606020202030204" pitchFamily="34" charset="0"/>
            </a:rPr>
            <a:t> </a:t>
          </a:r>
          <a:r>
            <a:rPr lang="es-CO" altLang="es-CO">
              <a:solidFill>
                <a:schemeClr val="tx1"/>
              </a:solidFill>
              <a:latin typeface="Arial Narrow" panose="020B0606020202030204" pitchFamily="34" charset="0"/>
            </a:rPr>
            <a:t>fosas nasales en el área septal como </a:t>
          </a:r>
          <a:r>
            <a:rPr lang="es-CO" altLang="es-CO" b="1">
              <a:solidFill>
                <a:schemeClr val="tx1"/>
              </a:solidFill>
              <a:latin typeface="Arial Narrow" panose="020B0606020202030204" pitchFamily="34" charset="0"/>
            </a:rPr>
            <a:t>mínimo 15 min</a:t>
          </a:r>
          <a:r>
            <a:rPr lang="es-CO" altLang="es-CO">
              <a:solidFill>
                <a:schemeClr val="tx1"/>
              </a:solidFill>
              <a:latin typeface="Arial Narrow" panose="020B0606020202030204" pitchFamily="34" charset="0"/>
            </a:rPr>
            <a:t>.</a:t>
          </a:r>
        </a:p>
      </dgm:t>
    </dgm:pt>
    <dgm:pt modelId="{5B60EEC1-8D7B-490C-AC2F-E3DF6E289C3D}" type="parTrans" cxnId="{7F514B5D-B4E8-4A9C-8C90-23BA53A102A5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87E2C743-CEA5-4C09-852C-E2DE960A1885}" type="sibTrans" cxnId="{7F514B5D-B4E8-4A9C-8C90-23BA53A102A5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B2287053-47AA-463B-9C44-440D38F11473}">
      <dgm:prSet/>
      <dgm:spPr/>
      <dgm:t>
        <a:bodyPr/>
        <a:lstStyle/>
        <a:p>
          <a:r>
            <a:rPr lang="es-CO" altLang="es-CO">
              <a:solidFill>
                <a:schemeClr val="tx1"/>
              </a:solidFill>
              <a:latin typeface="Arial Narrow" panose="020B0606020202030204" pitchFamily="34" charset="0"/>
            </a:rPr>
            <a:t>5. Poner bolsas de hielo en la nariz y frente.</a:t>
          </a:r>
        </a:p>
      </dgm:t>
    </dgm:pt>
    <dgm:pt modelId="{F7A721ED-37E6-4D9E-A50D-670BEFE5EB29}" type="parTrans" cxnId="{E73DB961-E3E4-455F-8720-B6D390A343FF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877BE8FD-078A-4B72-A7E6-B0789561D90B}" type="sibTrans" cxnId="{E73DB961-E3E4-455F-8720-B6D390A343FF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DDA2B262-F0FF-4E96-8322-9CD842A8E257}">
      <dgm:prSet/>
      <dgm:spPr/>
      <dgm:t>
        <a:bodyPr/>
        <a:lstStyle/>
        <a:p>
          <a:r>
            <a:rPr lang="es-CO" altLang="es-CO">
              <a:solidFill>
                <a:schemeClr val="tx1"/>
              </a:solidFill>
              <a:latin typeface="Arial Narrow" panose="020B0606020202030204" pitchFamily="34" charset="0"/>
            </a:rPr>
            <a:t>6. </a:t>
          </a:r>
          <a:r>
            <a:rPr lang="es-CO" altLang="es-CO" b="1">
              <a:solidFill>
                <a:schemeClr val="tx1"/>
              </a:solidFill>
              <a:latin typeface="Arial Narrow" panose="020B0606020202030204" pitchFamily="34" charset="0"/>
            </a:rPr>
            <a:t>Si hay trauma facial </a:t>
          </a:r>
          <a:r>
            <a:rPr lang="es-CO" altLang="es-CO">
              <a:solidFill>
                <a:schemeClr val="tx1"/>
              </a:solidFill>
              <a:latin typeface="Arial Narrow" panose="020B0606020202030204" pitchFamily="34" charset="0"/>
            </a:rPr>
            <a:t>acuda a la institución de salud. </a:t>
          </a:r>
        </a:p>
      </dgm:t>
    </dgm:pt>
    <dgm:pt modelId="{162EF679-2A30-48D3-8E24-775C1C9835B8}" type="parTrans" cxnId="{B4D83C6C-DB7C-4E18-BFEB-A30174463BA5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121455EA-B4B2-4656-9824-CAE1B3918DB4}" type="sibTrans" cxnId="{B4D83C6C-DB7C-4E18-BFEB-A30174463BA5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46CA92AC-9589-43F7-AFB6-9D90614AA71A}" type="pres">
      <dgm:prSet presAssocID="{9440FF6B-6DFC-4DD5-B5F8-86D822C20D58}" presName="Name0" presStyleCnt="0">
        <dgm:presLayoutVars>
          <dgm:dir/>
          <dgm:resizeHandles/>
        </dgm:presLayoutVars>
      </dgm:prSet>
      <dgm:spPr/>
    </dgm:pt>
    <dgm:pt modelId="{278AE031-7CF5-4BB1-82F8-CD83BC154B59}" type="pres">
      <dgm:prSet presAssocID="{2776924A-CF55-47BD-8385-756733D511C3}" presName="compNode" presStyleCnt="0"/>
      <dgm:spPr/>
    </dgm:pt>
    <dgm:pt modelId="{B66E0EDC-A10D-4ABA-A82D-E81531BF7195}" type="pres">
      <dgm:prSet presAssocID="{2776924A-CF55-47BD-8385-756733D511C3}" presName="dummyConnPt" presStyleCnt="0"/>
      <dgm:spPr/>
    </dgm:pt>
    <dgm:pt modelId="{B0B11C96-932C-439F-87C2-CB8605BF6A3F}" type="pres">
      <dgm:prSet presAssocID="{2776924A-CF55-47BD-8385-756733D511C3}" presName="node" presStyleLbl="node1" presStyleIdx="0" presStyleCnt="6">
        <dgm:presLayoutVars>
          <dgm:bulletEnabled val="1"/>
        </dgm:presLayoutVars>
      </dgm:prSet>
      <dgm:spPr/>
    </dgm:pt>
    <dgm:pt modelId="{3F32EE45-80F0-4801-8D60-E60E07B2F01C}" type="pres">
      <dgm:prSet presAssocID="{4A2A348A-2C37-4A68-B683-EDC7BA5C2A5F}" presName="sibTrans" presStyleLbl="bgSibTrans2D1" presStyleIdx="0" presStyleCnt="5"/>
      <dgm:spPr/>
    </dgm:pt>
    <dgm:pt modelId="{AD986319-5F93-4E0C-A116-63007C0A63EE}" type="pres">
      <dgm:prSet presAssocID="{C753A43E-6360-416C-9448-437D499634D4}" presName="compNode" presStyleCnt="0"/>
      <dgm:spPr/>
    </dgm:pt>
    <dgm:pt modelId="{A7D50038-481C-4BBC-ABAD-F3918FC9480B}" type="pres">
      <dgm:prSet presAssocID="{C753A43E-6360-416C-9448-437D499634D4}" presName="dummyConnPt" presStyleCnt="0"/>
      <dgm:spPr/>
    </dgm:pt>
    <dgm:pt modelId="{154B6883-5737-4765-AA02-11C59B3A4D9D}" type="pres">
      <dgm:prSet presAssocID="{C753A43E-6360-416C-9448-437D499634D4}" presName="node" presStyleLbl="node1" presStyleIdx="1" presStyleCnt="6">
        <dgm:presLayoutVars>
          <dgm:bulletEnabled val="1"/>
        </dgm:presLayoutVars>
      </dgm:prSet>
      <dgm:spPr/>
    </dgm:pt>
    <dgm:pt modelId="{B0941A58-5DA6-4D14-BC38-D98626C896CD}" type="pres">
      <dgm:prSet presAssocID="{01A8B789-FDE3-4D7E-A7A4-17F8B844337C}" presName="sibTrans" presStyleLbl="bgSibTrans2D1" presStyleIdx="1" presStyleCnt="5"/>
      <dgm:spPr/>
    </dgm:pt>
    <dgm:pt modelId="{445C67EB-06A1-4E11-BD39-62B7A87164AF}" type="pres">
      <dgm:prSet presAssocID="{345BE5E3-7621-434C-9A51-35B82673CD16}" presName="compNode" presStyleCnt="0"/>
      <dgm:spPr/>
    </dgm:pt>
    <dgm:pt modelId="{10AB222F-3A37-445F-98FA-551048501E7E}" type="pres">
      <dgm:prSet presAssocID="{345BE5E3-7621-434C-9A51-35B82673CD16}" presName="dummyConnPt" presStyleCnt="0"/>
      <dgm:spPr/>
    </dgm:pt>
    <dgm:pt modelId="{FFB6B0E0-F496-445F-9AC8-1B859C29D214}" type="pres">
      <dgm:prSet presAssocID="{345BE5E3-7621-434C-9A51-35B82673CD16}" presName="node" presStyleLbl="node1" presStyleIdx="2" presStyleCnt="6">
        <dgm:presLayoutVars>
          <dgm:bulletEnabled val="1"/>
        </dgm:presLayoutVars>
      </dgm:prSet>
      <dgm:spPr/>
    </dgm:pt>
    <dgm:pt modelId="{F222F0EB-1C4E-4376-8D16-D006F07F39B2}" type="pres">
      <dgm:prSet presAssocID="{38C78FD2-B35D-4A66-B39C-733915F92C3A}" presName="sibTrans" presStyleLbl="bgSibTrans2D1" presStyleIdx="2" presStyleCnt="5"/>
      <dgm:spPr/>
    </dgm:pt>
    <dgm:pt modelId="{27776492-8751-49B1-8B3F-682B2CE35ABF}" type="pres">
      <dgm:prSet presAssocID="{CEF0F466-8EDF-47A1-AC20-1FF2068BC3E5}" presName="compNode" presStyleCnt="0"/>
      <dgm:spPr/>
    </dgm:pt>
    <dgm:pt modelId="{0B85B50D-8665-4FA8-A17E-175C738F8B1E}" type="pres">
      <dgm:prSet presAssocID="{CEF0F466-8EDF-47A1-AC20-1FF2068BC3E5}" presName="dummyConnPt" presStyleCnt="0"/>
      <dgm:spPr/>
    </dgm:pt>
    <dgm:pt modelId="{F90ECB05-8362-41AA-B09B-1B536756E5EF}" type="pres">
      <dgm:prSet presAssocID="{CEF0F466-8EDF-47A1-AC20-1FF2068BC3E5}" presName="node" presStyleLbl="node1" presStyleIdx="3" presStyleCnt="6" custLinFactNeighborX="-17500" custLinFactNeighborY="2137">
        <dgm:presLayoutVars>
          <dgm:bulletEnabled val="1"/>
        </dgm:presLayoutVars>
      </dgm:prSet>
      <dgm:spPr/>
    </dgm:pt>
    <dgm:pt modelId="{ECD7A65E-FAD6-4DC8-94CE-A154071CA0FC}" type="pres">
      <dgm:prSet presAssocID="{87E2C743-CEA5-4C09-852C-E2DE960A1885}" presName="sibTrans" presStyleLbl="bgSibTrans2D1" presStyleIdx="3" presStyleCnt="5"/>
      <dgm:spPr/>
    </dgm:pt>
    <dgm:pt modelId="{F237176B-28CF-4A09-8D6B-85EFBF38693D}" type="pres">
      <dgm:prSet presAssocID="{B2287053-47AA-463B-9C44-440D38F11473}" presName="compNode" presStyleCnt="0"/>
      <dgm:spPr/>
    </dgm:pt>
    <dgm:pt modelId="{85DA18FF-225F-475D-9138-A6A06C870D42}" type="pres">
      <dgm:prSet presAssocID="{B2287053-47AA-463B-9C44-440D38F11473}" presName="dummyConnPt" presStyleCnt="0"/>
      <dgm:spPr/>
    </dgm:pt>
    <dgm:pt modelId="{1F5D2228-2875-48E3-AEA5-55C5985004C4}" type="pres">
      <dgm:prSet presAssocID="{B2287053-47AA-463B-9C44-440D38F11473}" presName="node" presStyleLbl="node1" presStyleIdx="4" presStyleCnt="6" custLinFactNeighborX="-17500">
        <dgm:presLayoutVars>
          <dgm:bulletEnabled val="1"/>
        </dgm:presLayoutVars>
      </dgm:prSet>
      <dgm:spPr/>
    </dgm:pt>
    <dgm:pt modelId="{8381BA61-6A3D-4AE1-8235-08AF72B47836}" type="pres">
      <dgm:prSet presAssocID="{877BE8FD-078A-4B72-A7E6-B0789561D90B}" presName="sibTrans" presStyleLbl="bgSibTrans2D1" presStyleIdx="4" presStyleCnt="5"/>
      <dgm:spPr/>
    </dgm:pt>
    <dgm:pt modelId="{E61FD0AB-163F-4D7B-92EB-EF6E53D4EFEC}" type="pres">
      <dgm:prSet presAssocID="{DDA2B262-F0FF-4E96-8322-9CD842A8E257}" presName="compNode" presStyleCnt="0"/>
      <dgm:spPr/>
    </dgm:pt>
    <dgm:pt modelId="{4097E577-F975-4BD0-8817-6C891A30D668}" type="pres">
      <dgm:prSet presAssocID="{DDA2B262-F0FF-4E96-8322-9CD842A8E257}" presName="dummyConnPt" presStyleCnt="0"/>
      <dgm:spPr/>
    </dgm:pt>
    <dgm:pt modelId="{B3BF7F79-F4B8-48BD-A0E5-2ADAA70FA166}" type="pres">
      <dgm:prSet presAssocID="{DDA2B262-F0FF-4E96-8322-9CD842A8E257}" presName="node" presStyleLbl="node1" presStyleIdx="5" presStyleCnt="6" custLinFactNeighborX="-17500" custLinFactNeighborY="764">
        <dgm:presLayoutVars>
          <dgm:bulletEnabled val="1"/>
        </dgm:presLayoutVars>
      </dgm:prSet>
      <dgm:spPr/>
    </dgm:pt>
  </dgm:ptLst>
  <dgm:cxnLst>
    <dgm:cxn modelId="{670BAD05-AE02-4DE6-B69F-372C5A649C26}" type="presOf" srcId="{C753A43E-6360-416C-9448-437D499634D4}" destId="{154B6883-5737-4765-AA02-11C59B3A4D9D}" srcOrd="0" destOrd="0" presId="urn:microsoft.com/office/officeart/2005/8/layout/bProcess4"/>
    <dgm:cxn modelId="{F64C4E14-AC65-46E2-A498-408A31434612}" srcId="{9440FF6B-6DFC-4DD5-B5F8-86D822C20D58}" destId="{2776924A-CF55-47BD-8385-756733D511C3}" srcOrd="0" destOrd="0" parTransId="{39BF7D37-9937-468A-BB6D-76C80A78215F}" sibTransId="{4A2A348A-2C37-4A68-B683-EDC7BA5C2A5F}"/>
    <dgm:cxn modelId="{0551A716-6866-4B28-99AB-DAED4C3C3019}" type="presOf" srcId="{2776924A-CF55-47BD-8385-756733D511C3}" destId="{B0B11C96-932C-439F-87C2-CB8605BF6A3F}" srcOrd="0" destOrd="0" presId="urn:microsoft.com/office/officeart/2005/8/layout/bProcess4"/>
    <dgm:cxn modelId="{51FF7620-B528-4930-8600-9D50F6197034}" type="presOf" srcId="{DDA2B262-F0FF-4E96-8322-9CD842A8E257}" destId="{B3BF7F79-F4B8-48BD-A0E5-2ADAA70FA166}" srcOrd="0" destOrd="0" presId="urn:microsoft.com/office/officeart/2005/8/layout/bProcess4"/>
    <dgm:cxn modelId="{3D8C7433-C92B-4F7F-99A7-AE08B0C3A4D0}" type="presOf" srcId="{01A8B789-FDE3-4D7E-A7A4-17F8B844337C}" destId="{B0941A58-5DA6-4D14-BC38-D98626C896CD}" srcOrd="0" destOrd="0" presId="urn:microsoft.com/office/officeart/2005/8/layout/bProcess4"/>
    <dgm:cxn modelId="{7F514B5D-B4E8-4A9C-8C90-23BA53A102A5}" srcId="{9440FF6B-6DFC-4DD5-B5F8-86D822C20D58}" destId="{CEF0F466-8EDF-47A1-AC20-1FF2068BC3E5}" srcOrd="3" destOrd="0" parTransId="{5B60EEC1-8D7B-490C-AC2F-E3DF6E289C3D}" sibTransId="{87E2C743-CEA5-4C09-852C-E2DE960A1885}"/>
    <dgm:cxn modelId="{4ACE2141-569E-44EA-90A7-EEC9A60DC72F}" type="presOf" srcId="{877BE8FD-078A-4B72-A7E6-B0789561D90B}" destId="{8381BA61-6A3D-4AE1-8235-08AF72B47836}" srcOrd="0" destOrd="0" presId="urn:microsoft.com/office/officeart/2005/8/layout/bProcess4"/>
    <dgm:cxn modelId="{E73DB961-E3E4-455F-8720-B6D390A343FF}" srcId="{9440FF6B-6DFC-4DD5-B5F8-86D822C20D58}" destId="{B2287053-47AA-463B-9C44-440D38F11473}" srcOrd="4" destOrd="0" parTransId="{F7A721ED-37E6-4D9E-A50D-670BEFE5EB29}" sibTransId="{877BE8FD-078A-4B72-A7E6-B0789561D90B}"/>
    <dgm:cxn modelId="{5C851245-A4D2-4B9C-910C-B69D68F9FB4F}" type="presOf" srcId="{87E2C743-CEA5-4C09-852C-E2DE960A1885}" destId="{ECD7A65E-FAD6-4DC8-94CE-A154071CA0FC}" srcOrd="0" destOrd="0" presId="urn:microsoft.com/office/officeart/2005/8/layout/bProcess4"/>
    <dgm:cxn modelId="{B4D83C6C-DB7C-4E18-BFEB-A30174463BA5}" srcId="{9440FF6B-6DFC-4DD5-B5F8-86D822C20D58}" destId="{DDA2B262-F0FF-4E96-8322-9CD842A8E257}" srcOrd="5" destOrd="0" parTransId="{162EF679-2A30-48D3-8E24-775C1C9835B8}" sibTransId="{121455EA-B4B2-4656-9824-CAE1B3918DB4}"/>
    <dgm:cxn modelId="{1A449680-290A-4705-957D-50E4180354F0}" type="presOf" srcId="{38C78FD2-B35D-4A66-B39C-733915F92C3A}" destId="{F222F0EB-1C4E-4376-8D16-D006F07F39B2}" srcOrd="0" destOrd="0" presId="urn:microsoft.com/office/officeart/2005/8/layout/bProcess4"/>
    <dgm:cxn modelId="{0F99E481-D652-48EE-82FA-FB1FA0438823}" type="presOf" srcId="{B2287053-47AA-463B-9C44-440D38F11473}" destId="{1F5D2228-2875-48E3-AEA5-55C5985004C4}" srcOrd="0" destOrd="0" presId="urn:microsoft.com/office/officeart/2005/8/layout/bProcess4"/>
    <dgm:cxn modelId="{A39E0984-4F30-4884-A218-437B1F563EEA}" type="presOf" srcId="{CEF0F466-8EDF-47A1-AC20-1FF2068BC3E5}" destId="{F90ECB05-8362-41AA-B09B-1B536756E5EF}" srcOrd="0" destOrd="0" presId="urn:microsoft.com/office/officeart/2005/8/layout/bProcess4"/>
    <dgm:cxn modelId="{A75F1485-5A5A-4945-9415-3B5952A4BC78}" type="presOf" srcId="{345BE5E3-7621-434C-9A51-35B82673CD16}" destId="{FFB6B0E0-F496-445F-9AC8-1B859C29D214}" srcOrd="0" destOrd="0" presId="urn:microsoft.com/office/officeart/2005/8/layout/bProcess4"/>
    <dgm:cxn modelId="{A096D69E-862D-485F-9B59-77630ECC6E2E}" type="presOf" srcId="{9440FF6B-6DFC-4DD5-B5F8-86D822C20D58}" destId="{46CA92AC-9589-43F7-AFB6-9D90614AA71A}" srcOrd="0" destOrd="0" presId="urn:microsoft.com/office/officeart/2005/8/layout/bProcess4"/>
    <dgm:cxn modelId="{164EC7A1-BD36-402A-AC98-AC033C824A5F}" srcId="{9440FF6B-6DFC-4DD5-B5F8-86D822C20D58}" destId="{C753A43E-6360-416C-9448-437D499634D4}" srcOrd="1" destOrd="0" parTransId="{73A1E75C-6BAB-400A-BC4B-2069E45ECFC8}" sibTransId="{01A8B789-FDE3-4D7E-A7A4-17F8B844337C}"/>
    <dgm:cxn modelId="{D53813BD-3444-460C-BB92-1858C7B61EC2}" type="presOf" srcId="{4A2A348A-2C37-4A68-B683-EDC7BA5C2A5F}" destId="{3F32EE45-80F0-4801-8D60-E60E07B2F01C}" srcOrd="0" destOrd="0" presId="urn:microsoft.com/office/officeart/2005/8/layout/bProcess4"/>
    <dgm:cxn modelId="{E08B97E4-23EF-4927-8701-E3262F78AAA1}" srcId="{9440FF6B-6DFC-4DD5-B5F8-86D822C20D58}" destId="{345BE5E3-7621-434C-9A51-35B82673CD16}" srcOrd="2" destOrd="0" parTransId="{BD2962AC-0F0A-4A5D-93D2-4535D995C7D6}" sibTransId="{38C78FD2-B35D-4A66-B39C-733915F92C3A}"/>
    <dgm:cxn modelId="{AE091B77-9B04-4A6C-B08D-154142B765F2}" type="presParOf" srcId="{46CA92AC-9589-43F7-AFB6-9D90614AA71A}" destId="{278AE031-7CF5-4BB1-82F8-CD83BC154B59}" srcOrd="0" destOrd="0" presId="urn:microsoft.com/office/officeart/2005/8/layout/bProcess4"/>
    <dgm:cxn modelId="{A2F0B82F-A6FC-423A-9AB0-97D8985C6D8B}" type="presParOf" srcId="{278AE031-7CF5-4BB1-82F8-CD83BC154B59}" destId="{B66E0EDC-A10D-4ABA-A82D-E81531BF7195}" srcOrd="0" destOrd="0" presId="urn:microsoft.com/office/officeart/2005/8/layout/bProcess4"/>
    <dgm:cxn modelId="{9CD3A3DF-D7F1-4E59-873C-849738EB9D08}" type="presParOf" srcId="{278AE031-7CF5-4BB1-82F8-CD83BC154B59}" destId="{B0B11C96-932C-439F-87C2-CB8605BF6A3F}" srcOrd="1" destOrd="0" presId="urn:microsoft.com/office/officeart/2005/8/layout/bProcess4"/>
    <dgm:cxn modelId="{15425AD4-F0CC-41B3-A308-4799C3106C65}" type="presParOf" srcId="{46CA92AC-9589-43F7-AFB6-9D90614AA71A}" destId="{3F32EE45-80F0-4801-8D60-E60E07B2F01C}" srcOrd="1" destOrd="0" presId="urn:microsoft.com/office/officeart/2005/8/layout/bProcess4"/>
    <dgm:cxn modelId="{D2795AAE-AE09-43AD-A5DB-BA8ACEEA20A7}" type="presParOf" srcId="{46CA92AC-9589-43F7-AFB6-9D90614AA71A}" destId="{AD986319-5F93-4E0C-A116-63007C0A63EE}" srcOrd="2" destOrd="0" presId="urn:microsoft.com/office/officeart/2005/8/layout/bProcess4"/>
    <dgm:cxn modelId="{5AB27615-AA94-4FFB-B065-C0292AC79C48}" type="presParOf" srcId="{AD986319-5F93-4E0C-A116-63007C0A63EE}" destId="{A7D50038-481C-4BBC-ABAD-F3918FC9480B}" srcOrd="0" destOrd="0" presId="urn:microsoft.com/office/officeart/2005/8/layout/bProcess4"/>
    <dgm:cxn modelId="{D43DF5B5-1A54-480C-846C-79707D3C5BCF}" type="presParOf" srcId="{AD986319-5F93-4E0C-A116-63007C0A63EE}" destId="{154B6883-5737-4765-AA02-11C59B3A4D9D}" srcOrd="1" destOrd="0" presId="urn:microsoft.com/office/officeart/2005/8/layout/bProcess4"/>
    <dgm:cxn modelId="{233EF0C7-F382-41E7-A6AA-C063F5482506}" type="presParOf" srcId="{46CA92AC-9589-43F7-AFB6-9D90614AA71A}" destId="{B0941A58-5DA6-4D14-BC38-D98626C896CD}" srcOrd="3" destOrd="0" presId="urn:microsoft.com/office/officeart/2005/8/layout/bProcess4"/>
    <dgm:cxn modelId="{19F910D9-4286-45F6-86A4-B2AAF7B4EF1C}" type="presParOf" srcId="{46CA92AC-9589-43F7-AFB6-9D90614AA71A}" destId="{445C67EB-06A1-4E11-BD39-62B7A87164AF}" srcOrd="4" destOrd="0" presId="urn:microsoft.com/office/officeart/2005/8/layout/bProcess4"/>
    <dgm:cxn modelId="{20DA0B96-F07C-41A9-BDCB-DFF4B3B10D1C}" type="presParOf" srcId="{445C67EB-06A1-4E11-BD39-62B7A87164AF}" destId="{10AB222F-3A37-445F-98FA-551048501E7E}" srcOrd="0" destOrd="0" presId="urn:microsoft.com/office/officeart/2005/8/layout/bProcess4"/>
    <dgm:cxn modelId="{362BC30D-C944-4B04-AC44-0102C37BAF50}" type="presParOf" srcId="{445C67EB-06A1-4E11-BD39-62B7A87164AF}" destId="{FFB6B0E0-F496-445F-9AC8-1B859C29D214}" srcOrd="1" destOrd="0" presId="urn:microsoft.com/office/officeart/2005/8/layout/bProcess4"/>
    <dgm:cxn modelId="{F1FD7ED4-61E4-4A05-90CD-6A4C87A02C00}" type="presParOf" srcId="{46CA92AC-9589-43F7-AFB6-9D90614AA71A}" destId="{F222F0EB-1C4E-4376-8D16-D006F07F39B2}" srcOrd="5" destOrd="0" presId="urn:microsoft.com/office/officeart/2005/8/layout/bProcess4"/>
    <dgm:cxn modelId="{D2299C0D-AEA1-419D-8B48-FEF9A9AE248E}" type="presParOf" srcId="{46CA92AC-9589-43F7-AFB6-9D90614AA71A}" destId="{27776492-8751-49B1-8B3F-682B2CE35ABF}" srcOrd="6" destOrd="0" presId="urn:microsoft.com/office/officeart/2005/8/layout/bProcess4"/>
    <dgm:cxn modelId="{26454024-CAAC-4654-A631-874FADE4C965}" type="presParOf" srcId="{27776492-8751-49B1-8B3F-682B2CE35ABF}" destId="{0B85B50D-8665-4FA8-A17E-175C738F8B1E}" srcOrd="0" destOrd="0" presId="urn:microsoft.com/office/officeart/2005/8/layout/bProcess4"/>
    <dgm:cxn modelId="{0AD61A3E-2475-4D9B-92B9-264B44D1D2EB}" type="presParOf" srcId="{27776492-8751-49B1-8B3F-682B2CE35ABF}" destId="{F90ECB05-8362-41AA-B09B-1B536756E5EF}" srcOrd="1" destOrd="0" presId="urn:microsoft.com/office/officeart/2005/8/layout/bProcess4"/>
    <dgm:cxn modelId="{E8A3C8BA-515C-4BE1-BFCE-6918E92226D9}" type="presParOf" srcId="{46CA92AC-9589-43F7-AFB6-9D90614AA71A}" destId="{ECD7A65E-FAD6-4DC8-94CE-A154071CA0FC}" srcOrd="7" destOrd="0" presId="urn:microsoft.com/office/officeart/2005/8/layout/bProcess4"/>
    <dgm:cxn modelId="{014EA024-91EE-400C-BC9B-7C8D50E0D0C1}" type="presParOf" srcId="{46CA92AC-9589-43F7-AFB6-9D90614AA71A}" destId="{F237176B-28CF-4A09-8D6B-85EFBF38693D}" srcOrd="8" destOrd="0" presId="urn:microsoft.com/office/officeart/2005/8/layout/bProcess4"/>
    <dgm:cxn modelId="{4DBECED9-8C4A-46B2-A4F4-7F381B769AB8}" type="presParOf" srcId="{F237176B-28CF-4A09-8D6B-85EFBF38693D}" destId="{85DA18FF-225F-475D-9138-A6A06C870D42}" srcOrd="0" destOrd="0" presId="urn:microsoft.com/office/officeart/2005/8/layout/bProcess4"/>
    <dgm:cxn modelId="{622803FF-F281-4C47-907B-63EC80119AB8}" type="presParOf" srcId="{F237176B-28CF-4A09-8D6B-85EFBF38693D}" destId="{1F5D2228-2875-48E3-AEA5-55C5985004C4}" srcOrd="1" destOrd="0" presId="urn:microsoft.com/office/officeart/2005/8/layout/bProcess4"/>
    <dgm:cxn modelId="{04CAA78C-FFED-468E-95A6-FADDCD1C319B}" type="presParOf" srcId="{46CA92AC-9589-43F7-AFB6-9D90614AA71A}" destId="{8381BA61-6A3D-4AE1-8235-08AF72B47836}" srcOrd="9" destOrd="0" presId="urn:microsoft.com/office/officeart/2005/8/layout/bProcess4"/>
    <dgm:cxn modelId="{C57867DD-2190-41AD-8D72-07E94BB084A8}" type="presParOf" srcId="{46CA92AC-9589-43F7-AFB6-9D90614AA71A}" destId="{E61FD0AB-163F-4D7B-92EB-EF6E53D4EFEC}" srcOrd="10" destOrd="0" presId="urn:microsoft.com/office/officeart/2005/8/layout/bProcess4"/>
    <dgm:cxn modelId="{1747CE04-4E7B-430C-8EB7-58B7CAC086B3}" type="presParOf" srcId="{E61FD0AB-163F-4D7B-92EB-EF6E53D4EFEC}" destId="{4097E577-F975-4BD0-8817-6C891A30D668}" srcOrd="0" destOrd="0" presId="urn:microsoft.com/office/officeart/2005/8/layout/bProcess4"/>
    <dgm:cxn modelId="{3FF17B7D-92C6-4977-B507-AB570C98A15F}" type="presParOf" srcId="{E61FD0AB-163F-4D7B-92EB-EF6E53D4EFEC}" destId="{B3BF7F79-F4B8-48BD-A0E5-2ADAA70FA166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4A56D3-0DAB-4319-8295-DAC9CCBEF387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55CEF55-1663-4B2D-8768-E3F69F461929}">
      <dgm:prSet phldrT="[Text]"/>
      <dgm:spPr/>
      <dgm:t>
        <a:bodyPr/>
        <a:lstStyle/>
        <a:p>
          <a:r>
            <a:rPr lang="es-CO" b="1">
              <a:solidFill>
                <a:schemeClr val="tx1"/>
              </a:solidFill>
            </a:rPr>
            <a:t>Evidencia de un trauma de alta energía</a:t>
          </a:r>
          <a:endParaRPr lang="en-GB" b="1">
            <a:solidFill>
              <a:schemeClr val="tx1"/>
            </a:solidFill>
          </a:endParaRPr>
        </a:p>
      </dgm:t>
    </dgm:pt>
    <dgm:pt modelId="{FCF0AA72-52D8-4BE5-95AC-329A91A03A1A}" type="parTrans" cxnId="{D41150F8-EAFE-4DDA-B365-61AFB053E273}">
      <dgm:prSet/>
      <dgm:spPr/>
      <dgm:t>
        <a:bodyPr/>
        <a:lstStyle/>
        <a:p>
          <a:endParaRPr lang="en-GB"/>
        </a:p>
      </dgm:t>
    </dgm:pt>
    <dgm:pt modelId="{E0C32B37-A19D-47EE-8E8F-47A78367CE80}" type="sibTrans" cxnId="{D41150F8-EAFE-4DDA-B365-61AFB053E273}">
      <dgm:prSet/>
      <dgm:spPr/>
      <dgm:t>
        <a:bodyPr/>
        <a:lstStyle/>
        <a:p>
          <a:endParaRPr lang="en-GB"/>
        </a:p>
      </dgm:t>
    </dgm:pt>
    <dgm:pt modelId="{5986A6C9-92C9-43AC-87A5-3B04BD2C68DC}">
      <dgm:prSet phldrT="[Text]"/>
      <dgm:spPr/>
      <dgm:t>
        <a:bodyPr/>
        <a:lstStyle/>
        <a:p>
          <a:r>
            <a:rPr lang="es-CO" b="1" err="1">
              <a:solidFill>
                <a:schemeClr val="tx1"/>
              </a:solidFill>
            </a:rPr>
            <a:t>Palidéz</a:t>
          </a:r>
          <a:r>
            <a:rPr lang="es-CO" b="1">
              <a:solidFill>
                <a:schemeClr val="tx1"/>
              </a:solidFill>
            </a:rPr>
            <a:t> y sudoración</a:t>
          </a:r>
          <a:endParaRPr lang="en-GB" b="1">
            <a:solidFill>
              <a:schemeClr val="tx1"/>
            </a:solidFill>
          </a:endParaRPr>
        </a:p>
      </dgm:t>
    </dgm:pt>
    <dgm:pt modelId="{CDF7A175-5008-4D4A-9FF1-EFB671F1F96E}" type="parTrans" cxnId="{02154CC9-33AB-41B6-BB96-3C66AD1B855E}">
      <dgm:prSet/>
      <dgm:spPr/>
      <dgm:t>
        <a:bodyPr/>
        <a:lstStyle/>
        <a:p>
          <a:endParaRPr lang="en-GB"/>
        </a:p>
      </dgm:t>
    </dgm:pt>
    <dgm:pt modelId="{12E0D265-3817-40A3-9A02-373A1CE907B0}" type="sibTrans" cxnId="{02154CC9-33AB-41B6-BB96-3C66AD1B855E}">
      <dgm:prSet/>
      <dgm:spPr/>
      <dgm:t>
        <a:bodyPr/>
        <a:lstStyle/>
        <a:p>
          <a:endParaRPr lang="en-GB"/>
        </a:p>
      </dgm:t>
    </dgm:pt>
    <dgm:pt modelId="{16AF0BDF-37D4-423C-8FCC-264DA9482ECA}">
      <dgm:prSet phldrT="[Text]"/>
      <dgm:spPr/>
      <dgm:t>
        <a:bodyPr/>
        <a:lstStyle/>
        <a:p>
          <a:r>
            <a:rPr lang="es-CO" b="1">
              <a:solidFill>
                <a:schemeClr val="tx1"/>
              </a:solidFill>
            </a:rPr>
            <a:t>Confusión, estupor o </a:t>
          </a:r>
          <a:r>
            <a:rPr lang="es-CO" b="1" err="1">
              <a:solidFill>
                <a:schemeClr val="tx1"/>
              </a:solidFill>
            </a:rPr>
            <a:t>somnoliencia</a:t>
          </a:r>
          <a:endParaRPr lang="en-GB" b="1">
            <a:solidFill>
              <a:schemeClr val="tx1"/>
            </a:solidFill>
          </a:endParaRPr>
        </a:p>
      </dgm:t>
    </dgm:pt>
    <dgm:pt modelId="{8477D6E7-99AF-4E56-90F1-52E851C67F32}" type="parTrans" cxnId="{7B93F62D-A727-46C0-B32A-D13F51171142}">
      <dgm:prSet/>
      <dgm:spPr/>
      <dgm:t>
        <a:bodyPr/>
        <a:lstStyle/>
        <a:p>
          <a:endParaRPr lang="en-GB"/>
        </a:p>
      </dgm:t>
    </dgm:pt>
    <dgm:pt modelId="{5787DE3D-9169-4A19-A461-380AAFE989C9}" type="sibTrans" cxnId="{7B93F62D-A727-46C0-B32A-D13F51171142}">
      <dgm:prSet/>
      <dgm:spPr/>
      <dgm:t>
        <a:bodyPr/>
        <a:lstStyle/>
        <a:p>
          <a:endParaRPr lang="en-GB"/>
        </a:p>
      </dgm:t>
    </dgm:pt>
    <dgm:pt modelId="{15599E03-C888-4AA3-951B-E34F521BA834}">
      <dgm:prSet phldrT="[Text]" custT="1"/>
      <dgm:spPr/>
      <dgm:t>
        <a:bodyPr/>
        <a:lstStyle/>
        <a:p>
          <a:r>
            <a:rPr lang="es-CO" sz="2400" b="1" i="1" u="sng">
              <a:solidFill>
                <a:srgbClr val="0070C0"/>
              </a:solidFill>
            </a:rPr>
            <a:t>Sangrado Interno Importante</a:t>
          </a:r>
          <a:endParaRPr lang="en-GB" sz="2400" b="1" i="1" u="sng">
            <a:solidFill>
              <a:srgbClr val="0070C0"/>
            </a:solidFill>
          </a:endParaRPr>
        </a:p>
      </dgm:t>
    </dgm:pt>
    <dgm:pt modelId="{551ECB58-8396-4F36-9B80-6635E958B71D}" type="parTrans" cxnId="{BDB9B27D-E457-40F0-B12D-69647366802C}">
      <dgm:prSet/>
      <dgm:spPr/>
      <dgm:t>
        <a:bodyPr/>
        <a:lstStyle/>
        <a:p>
          <a:endParaRPr lang="en-GB"/>
        </a:p>
      </dgm:t>
    </dgm:pt>
    <dgm:pt modelId="{C71360DF-B467-4029-9142-BBAFE602E955}" type="sibTrans" cxnId="{BDB9B27D-E457-40F0-B12D-69647366802C}">
      <dgm:prSet/>
      <dgm:spPr/>
      <dgm:t>
        <a:bodyPr/>
        <a:lstStyle/>
        <a:p>
          <a:endParaRPr lang="en-GB"/>
        </a:p>
      </dgm:t>
    </dgm:pt>
    <dgm:pt modelId="{8C5ADDE3-63F3-4890-A826-CA080551610B}" type="pres">
      <dgm:prSet presAssocID="{6A4A56D3-0DAB-4319-8295-DAC9CCBEF387}" presName="Name0" presStyleCnt="0">
        <dgm:presLayoutVars>
          <dgm:chMax val="4"/>
          <dgm:resizeHandles val="exact"/>
        </dgm:presLayoutVars>
      </dgm:prSet>
      <dgm:spPr/>
    </dgm:pt>
    <dgm:pt modelId="{0ED977D6-B91D-4732-A289-AA4268C2D596}" type="pres">
      <dgm:prSet presAssocID="{6A4A56D3-0DAB-4319-8295-DAC9CCBEF387}" presName="ellipse" presStyleLbl="trBgShp" presStyleIdx="0" presStyleCnt="1"/>
      <dgm:spPr/>
    </dgm:pt>
    <dgm:pt modelId="{916E759F-369A-4F73-AF2D-014EC537F37E}" type="pres">
      <dgm:prSet presAssocID="{6A4A56D3-0DAB-4319-8295-DAC9CCBEF387}" presName="arrow1" presStyleLbl="fgShp" presStyleIdx="0" presStyleCnt="1"/>
      <dgm:spPr/>
    </dgm:pt>
    <dgm:pt modelId="{674928CF-431A-4293-A01B-EF6F75821AF2}" type="pres">
      <dgm:prSet presAssocID="{6A4A56D3-0DAB-4319-8295-DAC9CCBEF387}" presName="rectangle" presStyleLbl="revTx" presStyleIdx="0" presStyleCnt="1" custLinFactNeighborX="8483" custLinFactNeighborY="15810">
        <dgm:presLayoutVars>
          <dgm:bulletEnabled val="1"/>
        </dgm:presLayoutVars>
      </dgm:prSet>
      <dgm:spPr/>
    </dgm:pt>
    <dgm:pt modelId="{F8C7B681-9B61-4179-9A6A-A435A6312475}" type="pres">
      <dgm:prSet presAssocID="{5986A6C9-92C9-43AC-87A5-3B04BD2C68DC}" presName="item1" presStyleLbl="node1" presStyleIdx="0" presStyleCnt="3">
        <dgm:presLayoutVars>
          <dgm:bulletEnabled val="1"/>
        </dgm:presLayoutVars>
      </dgm:prSet>
      <dgm:spPr/>
    </dgm:pt>
    <dgm:pt modelId="{833594E7-B050-4C90-A272-7C1E487A3CAC}" type="pres">
      <dgm:prSet presAssocID="{16AF0BDF-37D4-423C-8FCC-264DA9482ECA}" presName="item2" presStyleLbl="node1" presStyleIdx="1" presStyleCnt="3">
        <dgm:presLayoutVars>
          <dgm:bulletEnabled val="1"/>
        </dgm:presLayoutVars>
      </dgm:prSet>
      <dgm:spPr/>
    </dgm:pt>
    <dgm:pt modelId="{3D56DC3D-0ADF-4C59-A364-CCEAAC82345D}" type="pres">
      <dgm:prSet presAssocID="{15599E03-C888-4AA3-951B-E34F521BA834}" presName="item3" presStyleLbl="node1" presStyleIdx="2" presStyleCnt="3">
        <dgm:presLayoutVars>
          <dgm:bulletEnabled val="1"/>
        </dgm:presLayoutVars>
      </dgm:prSet>
      <dgm:spPr/>
    </dgm:pt>
    <dgm:pt modelId="{F9AB8FF5-2F2E-43A7-B1E5-EAA6E6EB62FE}" type="pres">
      <dgm:prSet presAssocID="{6A4A56D3-0DAB-4319-8295-DAC9CCBEF387}" presName="funnel" presStyleLbl="trAlignAcc1" presStyleIdx="0" presStyleCnt="1" custScaleX="93685" custScaleY="116916" custLinFactNeighborX="783" custLinFactNeighborY="7587"/>
      <dgm:spPr/>
    </dgm:pt>
  </dgm:ptLst>
  <dgm:cxnLst>
    <dgm:cxn modelId="{7B93F62D-A727-46C0-B32A-D13F51171142}" srcId="{6A4A56D3-0DAB-4319-8295-DAC9CCBEF387}" destId="{16AF0BDF-37D4-423C-8FCC-264DA9482ECA}" srcOrd="2" destOrd="0" parTransId="{8477D6E7-99AF-4E56-90F1-52E851C67F32}" sibTransId="{5787DE3D-9169-4A19-A461-380AAFE989C9}"/>
    <dgm:cxn modelId="{131D1769-504F-4660-81B3-D0E59DD14280}" type="presOf" srcId="{5986A6C9-92C9-43AC-87A5-3B04BD2C68DC}" destId="{833594E7-B050-4C90-A272-7C1E487A3CAC}" srcOrd="0" destOrd="0" presId="urn:microsoft.com/office/officeart/2005/8/layout/funnel1"/>
    <dgm:cxn modelId="{5032676B-208C-49A4-9B9F-2424C674EB24}" type="presOf" srcId="{6A4A56D3-0DAB-4319-8295-DAC9CCBEF387}" destId="{8C5ADDE3-63F3-4890-A826-CA080551610B}" srcOrd="0" destOrd="0" presId="urn:microsoft.com/office/officeart/2005/8/layout/funnel1"/>
    <dgm:cxn modelId="{A1038554-38E5-45D8-9044-78337DB688D5}" type="presOf" srcId="{D55CEF55-1663-4B2D-8768-E3F69F461929}" destId="{3D56DC3D-0ADF-4C59-A364-CCEAAC82345D}" srcOrd="0" destOrd="0" presId="urn:microsoft.com/office/officeart/2005/8/layout/funnel1"/>
    <dgm:cxn modelId="{BDB9B27D-E457-40F0-B12D-69647366802C}" srcId="{6A4A56D3-0DAB-4319-8295-DAC9CCBEF387}" destId="{15599E03-C888-4AA3-951B-E34F521BA834}" srcOrd="3" destOrd="0" parTransId="{551ECB58-8396-4F36-9B80-6635E958B71D}" sibTransId="{C71360DF-B467-4029-9142-BBAFE602E955}"/>
    <dgm:cxn modelId="{E00E04B9-9588-4DFB-BD2B-DB3084396484}" type="presOf" srcId="{16AF0BDF-37D4-423C-8FCC-264DA9482ECA}" destId="{F8C7B681-9B61-4179-9A6A-A435A6312475}" srcOrd="0" destOrd="0" presId="urn:microsoft.com/office/officeart/2005/8/layout/funnel1"/>
    <dgm:cxn modelId="{02154CC9-33AB-41B6-BB96-3C66AD1B855E}" srcId="{6A4A56D3-0DAB-4319-8295-DAC9CCBEF387}" destId="{5986A6C9-92C9-43AC-87A5-3B04BD2C68DC}" srcOrd="1" destOrd="0" parTransId="{CDF7A175-5008-4D4A-9FF1-EFB671F1F96E}" sibTransId="{12E0D265-3817-40A3-9A02-373A1CE907B0}"/>
    <dgm:cxn modelId="{CE26A3F5-16D2-48F9-BCDA-B9B512809DA3}" type="presOf" srcId="{15599E03-C888-4AA3-951B-E34F521BA834}" destId="{674928CF-431A-4293-A01B-EF6F75821AF2}" srcOrd="0" destOrd="0" presId="urn:microsoft.com/office/officeart/2005/8/layout/funnel1"/>
    <dgm:cxn modelId="{D41150F8-EAFE-4DDA-B365-61AFB053E273}" srcId="{6A4A56D3-0DAB-4319-8295-DAC9CCBEF387}" destId="{D55CEF55-1663-4B2D-8768-E3F69F461929}" srcOrd="0" destOrd="0" parTransId="{FCF0AA72-52D8-4BE5-95AC-329A91A03A1A}" sibTransId="{E0C32B37-A19D-47EE-8E8F-47A78367CE80}"/>
    <dgm:cxn modelId="{0AC35D5D-57CB-4C7F-9148-132B7C04396A}" type="presParOf" srcId="{8C5ADDE3-63F3-4890-A826-CA080551610B}" destId="{0ED977D6-B91D-4732-A289-AA4268C2D596}" srcOrd="0" destOrd="0" presId="urn:microsoft.com/office/officeart/2005/8/layout/funnel1"/>
    <dgm:cxn modelId="{42F11576-B527-4D62-8398-7602D93FD38B}" type="presParOf" srcId="{8C5ADDE3-63F3-4890-A826-CA080551610B}" destId="{916E759F-369A-4F73-AF2D-014EC537F37E}" srcOrd="1" destOrd="0" presId="urn:microsoft.com/office/officeart/2005/8/layout/funnel1"/>
    <dgm:cxn modelId="{17E942B1-1F0A-4079-9EFD-FBB4AC55B9F8}" type="presParOf" srcId="{8C5ADDE3-63F3-4890-A826-CA080551610B}" destId="{674928CF-431A-4293-A01B-EF6F75821AF2}" srcOrd="2" destOrd="0" presId="urn:microsoft.com/office/officeart/2005/8/layout/funnel1"/>
    <dgm:cxn modelId="{19732A22-E72D-4AF3-A8FE-3068B4CCCDAF}" type="presParOf" srcId="{8C5ADDE3-63F3-4890-A826-CA080551610B}" destId="{F8C7B681-9B61-4179-9A6A-A435A6312475}" srcOrd="3" destOrd="0" presId="urn:microsoft.com/office/officeart/2005/8/layout/funnel1"/>
    <dgm:cxn modelId="{CDA8F2B0-EC83-4CAB-8BC2-73F5248B4668}" type="presParOf" srcId="{8C5ADDE3-63F3-4890-A826-CA080551610B}" destId="{833594E7-B050-4C90-A272-7C1E487A3CAC}" srcOrd="4" destOrd="0" presId="urn:microsoft.com/office/officeart/2005/8/layout/funnel1"/>
    <dgm:cxn modelId="{665478CA-B9C7-4C50-B14D-8D239F4B96E2}" type="presParOf" srcId="{8C5ADDE3-63F3-4890-A826-CA080551610B}" destId="{3D56DC3D-0ADF-4C59-A364-CCEAAC82345D}" srcOrd="5" destOrd="0" presId="urn:microsoft.com/office/officeart/2005/8/layout/funnel1"/>
    <dgm:cxn modelId="{F19F29E0-0D49-40B6-B940-7D60F427ACDC}" type="presParOf" srcId="{8C5ADDE3-63F3-4890-A826-CA080551610B}" destId="{F9AB8FF5-2F2E-43A7-B1E5-EAA6E6EB62FE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42CF59-B639-4293-BF1A-35C884E4F489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</dgm:pt>
    <dgm:pt modelId="{B9BB2E24-73E1-497B-9F5E-C7074749C7A8}">
      <dgm:prSet phldrT="[Text]"/>
      <dgm:spPr/>
      <dgm:t>
        <a:bodyPr/>
        <a:lstStyle/>
        <a:p>
          <a:r>
            <a:rPr lang="es-CO"/>
            <a:t>Caída de Alturas</a:t>
          </a:r>
          <a:endParaRPr lang="en-GB"/>
        </a:p>
      </dgm:t>
    </dgm:pt>
    <dgm:pt modelId="{5EE81B03-04E7-4C94-BC72-9C2EB66868DA}" type="parTrans" cxnId="{86371F18-4F3D-45C4-B431-1B00A5A44AB4}">
      <dgm:prSet/>
      <dgm:spPr/>
      <dgm:t>
        <a:bodyPr/>
        <a:lstStyle/>
        <a:p>
          <a:endParaRPr lang="en-GB"/>
        </a:p>
      </dgm:t>
    </dgm:pt>
    <dgm:pt modelId="{7E7939FD-087A-4B2A-9236-096D54AD0FD7}" type="sibTrans" cxnId="{86371F18-4F3D-45C4-B431-1B00A5A44AB4}">
      <dgm:prSet/>
      <dgm:spPr/>
      <dgm:t>
        <a:bodyPr/>
        <a:lstStyle/>
        <a:p>
          <a:endParaRPr lang="en-GB"/>
        </a:p>
      </dgm:t>
    </dgm:pt>
    <dgm:pt modelId="{C56E2DAE-45C5-464C-96C7-61E5271261D5}">
      <dgm:prSet phldrT="[Text]"/>
      <dgm:spPr/>
      <dgm:t>
        <a:bodyPr/>
        <a:lstStyle/>
        <a:p>
          <a:r>
            <a:rPr lang="es-CO"/>
            <a:t>Accidentes de Tránsito</a:t>
          </a:r>
          <a:endParaRPr lang="en-GB"/>
        </a:p>
      </dgm:t>
    </dgm:pt>
    <dgm:pt modelId="{016D3A10-269B-476E-A3E7-C6F00DC8DF65}" type="parTrans" cxnId="{3AB7BC36-FBE5-48D6-86CF-130562C9B068}">
      <dgm:prSet/>
      <dgm:spPr/>
      <dgm:t>
        <a:bodyPr/>
        <a:lstStyle/>
        <a:p>
          <a:endParaRPr lang="en-GB"/>
        </a:p>
      </dgm:t>
    </dgm:pt>
    <dgm:pt modelId="{3B6566C4-9F0B-4EBD-85DB-6218D82467F3}" type="sibTrans" cxnId="{3AB7BC36-FBE5-48D6-86CF-130562C9B068}">
      <dgm:prSet/>
      <dgm:spPr/>
      <dgm:t>
        <a:bodyPr/>
        <a:lstStyle/>
        <a:p>
          <a:endParaRPr lang="en-GB"/>
        </a:p>
      </dgm:t>
    </dgm:pt>
    <dgm:pt modelId="{68D2AC4A-6020-4956-8B7E-F1D35624EFEF}">
      <dgm:prSet phldrT="[Text]"/>
      <dgm:spPr/>
      <dgm:t>
        <a:bodyPr/>
        <a:lstStyle/>
        <a:p>
          <a:r>
            <a:rPr lang="es-CO"/>
            <a:t>Lesiones Deportivas</a:t>
          </a:r>
        </a:p>
      </dgm:t>
    </dgm:pt>
    <dgm:pt modelId="{48109AE7-7D65-4CA2-AFC2-33516AAD789B}" type="parTrans" cxnId="{503E3745-1D76-4849-9A79-596528866F3A}">
      <dgm:prSet/>
      <dgm:spPr/>
      <dgm:t>
        <a:bodyPr/>
        <a:lstStyle/>
        <a:p>
          <a:endParaRPr lang="en-GB"/>
        </a:p>
      </dgm:t>
    </dgm:pt>
    <dgm:pt modelId="{CE55EAE1-2691-4BAA-869D-845C687B0634}" type="sibTrans" cxnId="{503E3745-1D76-4849-9A79-596528866F3A}">
      <dgm:prSet/>
      <dgm:spPr/>
      <dgm:t>
        <a:bodyPr/>
        <a:lstStyle/>
        <a:p>
          <a:endParaRPr lang="en-GB"/>
        </a:p>
      </dgm:t>
    </dgm:pt>
    <dgm:pt modelId="{8767F4B6-D6B9-49FC-8A0A-EFAFDD4C0C73}">
      <dgm:prSet/>
      <dgm:spPr/>
      <dgm:t>
        <a:bodyPr/>
        <a:lstStyle/>
        <a:p>
          <a:r>
            <a:rPr lang="es-CO"/>
            <a:t>Lesiones Penetrantes sin Sangrado Externo </a:t>
          </a:r>
          <a:endParaRPr lang="en-GB"/>
        </a:p>
      </dgm:t>
    </dgm:pt>
    <dgm:pt modelId="{49504963-4E12-4BA8-BA23-9A9BAC19A2D8}" type="parTrans" cxnId="{909BA87A-DD86-4E5C-9552-1BC17009A6DC}">
      <dgm:prSet/>
      <dgm:spPr/>
      <dgm:t>
        <a:bodyPr/>
        <a:lstStyle/>
        <a:p>
          <a:endParaRPr lang="en-GB"/>
        </a:p>
      </dgm:t>
    </dgm:pt>
    <dgm:pt modelId="{DFAF2D36-F690-493B-A09F-63AEFD251460}" type="sibTrans" cxnId="{909BA87A-DD86-4E5C-9552-1BC17009A6DC}">
      <dgm:prSet/>
      <dgm:spPr/>
      <dgm:t>
        <a:bodyPr/>
        <a:lstStyle/>
        <a:p>
          <a:endParaRPr lang="en-GB"/>
        </a:p>
      </dgm:t>
    </dgm:pt>
    <dgm:pt modelId="{D61E26F0-7994-45C4-981E-18245CF28132}" type="pres">
      <dgm:prSet presAssocID="{8A42CF59-B639-4293-BF1A-35C884E4F489}" presName="linearFlow" presStyleCnt="0">
        <dgm:presLayoutVars>
          <dgm:dir/>
          <dgm:resizeHandles val="exact"/>
        </dgm:presLayoutVars>
      </dgm:prSet>
      <dgm:spPr/>
    </dgm:pt>
    <dgm:pt modelId="{9D023581-BE2A-4FB2-96F3-19FFA79D38C4}" type="pres">
      <dgm:prSet presAssocID="{B9BB2E24-73E1-497B-9F5E-C7074749C7A8}" presName="composite" presStyleCnt="0"/>
      <dgm:spPr/>
    </dgm:pt>
    <dgm:pt modelId="{3377D7B8-AFC2-40F7-8059-E7479976D106}" type="pres">
      <dgm:prSet presAssocID="{B9BB2E24-73E1-497B-9F5E-C7074749C7A8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60451F1C-F7F9-46E5-8D4C-A0552BD98744}" type="pres">
      <dgm:prSet presAssocID="{B9BB2E24-73E1-497B-9F5E-C7074749C7A8}" presName="txShp" presStyleLbl="node1" presStyleIdx="0" presStyleCnt="4">
        <dgm:presLayoutVars>
          <dgm:bulletEnabled val="1"/>
        </dgm:presLayoutVars>
      </dgm:prSet>
      <dgm:spPr/>
    </dgm:pt>
    <dgm:pt modelId="{BE688F57-7F0F-4E5C-8079-95D5AB76DD2E}" type="pres">
      <dgm:prSet presAssocID="{7E7939FD-087A-4B2A-9236-096D54AD0FD7}" presName="spacing" presStyleCnt="0"/>
      <dgm:spPr/>
    </dgm:pt>
    <dgm:pt modelId="{1EA173AB-4DB0-4983-855E-8D84E6BE10E7}" type="pres">
      <dgm:prSet presAssocID="{C56E2DAE-45C5-464C-96C7-61E5271261D5}" presName="composite" presStyleCnt="0"/>
      <dgm:spPr/>
    </dgm:pt>
    <dgm:pt modelId="{294E81B1-9E8F-458D-92B5-E41D97414F54}" type="pres">
      <dgm:prSet presAssocID="{C56E2DAE-45C5-464C-96C7-61E5271261D5}" presName="imgShp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1A15401D-5171-4794-88DB-A945794A0F3A}" type="pres">
      <dgm:prSet presAssocID="{C56E2DAE-45C5-464C-96C7-61E5271261D5}" presName="txShp" presStyleLbl="node1" presStyleIdx="1" presStyleCnt="4">
        <dgm:presLayoutVars>
          <dgm:bulletEnabled val="1"/>
        </dgm:presLayoutVars>
      </dgm:prSet>
      <dgm:spPr/>
    </dgm:pt>
    <dgm:pt modelId="{9F2CA08D-BA52-4865-B6F8-B4D2D95E5E57}" type="pres">
      <dgm:prSet presAssocID="{3B6566C4-9F0B-4EBD-85DB-6218D82467F3}" presName="spacing" presStyleCnt="0"/>
      <dgm:spPr/>
    </dgm:pt>
    <dgm:pt modelId="{0EF54E8F-946C-40AE-95E8-557D2E675E4A}" type="pres">
      <dgm:prSet presAssocID="{68D2AC4A-6020-4956-8B7E-F1D35624EFEF}" presName="composite" presStyleCnt="0"/>
      <dgm:spPr/>
    </dgm:pt>
    <dgm:pt modelId="{055AFBF5-0907-481C-8024-6BAC22993A94}" type="pres">
      <dgm:prSet presAssocID="{68D2AC4A-6020-4956-8B7E-F1D35624EFEF}" presName="imgShp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8000" r="-58000"/>
          </a:stretch>
        </a:blipFill>
      </dgm:spPr>
    </dgm:pt>
    <dgm:pt modelId="{7565C9FF-9FF8-4EDE-B51D-1431EF5C75AA}" type="pres">
      <dgm:prSet presAssocID="{68D2AC4A-6020-4956-8B7E-F1D35624EFEF}" presName="txShp" presStyleLbl="node1" presStyleIdx="2" presStyleCnt="4">
        <dgm:presLayoutVars>
          <dgm:bulletEnabled val="1"/>
        </dgm:presLayoutVars>
      </dgm:prSet>
      <dgm:spPr/>
    </dgm:pt>
    <dgm:pt modelId="{9D5BEC52-8A46-4970-B360-8DA96E7DDD37}" type="pres">
      <dgm:prSet presAssocID="{CE55EAE1-2691-4BAA-869D-845C687B0634}" presName="spacing" presStyleCnt="0"/>
      <dgm:spPr/>
    </dgm:pt>
    <dgm:pt modelId="{9994E3C8-CE72-47E7-98E9-7C83B5182A01}" type="pres">
      <dgm:prSet presAssocID="{8767F4B6-D6B9-49FC-8A0A-EFAFDD4C0C73}" presName="composite" presStyleCnt="0"/>
      <dgm:spPr/>
    </dgm:pt>
    <dgm:pt modelId="{594F14C9-05CB-40F7-81D3-824894884322}" type="pres">
      <dgm:prSet presAssocID="{8767F4B6-D6B9-49FC-8A0A-EFAFDD4C0C73}" presName="imgShp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85CE718-4765-46DB-8332-E5562D0028B2}" type="pres">
      <dgm:prSet presAssocID="{8767F4B6-D6B9-49FC-8A0A-EFAFDD4C0C73}" presName="txShp" presStyleLbl="node1" presStyleIdx="3" presStyleCnt="4">
        <dgm:presLayoutVars>
          <dgm:bulletEnabled val="1"/>
        </dgm:presLayoutVars>
      </dgm:prSet>
      <dgm:spPr/>
    </dgm:pt>
  </dgm:ptLst>
  <dgm:cxnLst>
    <dgm:cxn modelId="{B8442514-8AF1-489E-A9D7-567F28395319}" type="presOf" srcId="{C56E2DAE-45C5-464C-96C7-61E5271261D5}" destId="{1A15401D-5171-4794-88DB-A945794A0F3A}" srcOrd="0" destOrd="0" presId="urn:microsoft.com/office/officeart/2005/8/layout/vList3"/>
    <dgm:cxn modelId="{86371F18-4F3D-45C4-B431-1B00A5A44AB4}" srcId="{8A42CF59-B639-4293-BF1A-35C884E4F489}" destId="{B9BB2E24-73E1-497B-9F5E-C7074749C7A8}" srcOrd="0" destOrd="0" parTransId="{5EE81B03-04E7-4C94-BC72-9C2EB66868DA}" sibTransId="{7E7939FD-087A-4B2A-9236-096D54AD0FD7}"/>
    <dgm:cxn modelId="{525D0232-072F-417F-B4DE-C7AE4911FD43}" type="presOf" srcId="{B9BB2E24-73E1-497B-9F5E-C7074749C7A8}" destId="{60451F1C-F7F9-46E5-8D4C-A0552BD98744}" srcOrd="0" destOrd="0" presId="urn:microsoft.com/office/officeart/2005/8/layout/vList3"/>
    <dgm:cxn modelId="{3AB7BC36-FBE5-48D6-86CF-130562C9B068}" srcId="{8A42CF59-B639-4293-BF1A-35C884E4F489}" destId="{C56E2DAE-45C5-464C-96C7-61E5271261D5}" srcOrd="1" destOrd="0" parTransId="{016D3A10-269B-476E-A3E7-C6F00DC8DF65}" sibTransId="{3B6566C4-9F0B-4EBD-85DB-6218D82467F3}"/>
    <dgm:cxn modelId="{503E3745-1D76-4849-9A79-596528866F3A}" srcId="{8A42CF59-B639-4293-BF1A-35C884E4F489}" destId="{68D2AC4A-6020-4956-8B7E-F1D35624EFEF}" srcOrd="2" destOrd="0" parTransId="{48109AE7-7D65-4CA2-AFC2-33516AAD789B}" sibTransId="{CE55EAE1-2691-4BAA-869D-845C687B0634}"/>
    <dgm:cxn modelId="{909BA87A-DD86-4E5C-9552-1BC17009A6DC}" srcId="{8A42CF59-B639-4293-BF1A-35C884E4F489}" destId="{8767F4B6-D6B9-49FC-8A0A-EFAFDD4C0C73}" srcOrd="3" destOrd="0" parTransId="{49504963-4E12-4BA8-BA23-9A9BAC19A2D8}" sibTransId="{DFAF2D36-F690-493B-A09F-63AEFD251460}"/>
    <dgm:cxn modelId="{83E90686-7672-43E4-80B9-695C1B1F6ED4}" type="presOf" srcId="{8A42CF59-B639-4293-BF1A-35C884E4F489}" destId="{D61E26F0-7994-45C4-981E-18245CF28132}" srcOrd="0" destOrd="0" presId="urn:microsoft.com/office/officeart/2005/8/layout/vList3"/>
    <dgm:cxn modelId="{8515A098-9100-4B2F-9C14-CE495478AFDC}" type="presOf" srcId="{8767F4B6-D6B9-49FC-8A0A-EFAFDD4C0C73}" destId="{385CE718-4765-46DB-8332-E5562D0028B2}" srcOrd="0" destOrd="0" presId="urn:microsoft.com/office/officeart/2005/8/layout/vList3"/>
    <dgm:cxn modelId="{D42EA8B9-19E0-4716-A5E9-0085B0D5435A}" type="presOf" srcId="{68D2AC4A-6020-4956-8B7E-F1D35624EFEF}" destId="{7565C9FF-9FF8-4EDE-B51D-1431EF5C75AA}" srcOrd="0" destOrd="0" presId="urn:microsoft.com/office/officeart/2005/8/layout/vList3"/>
    <dgm:cxn modelId="{267F534D-2EC1-492A-8940-B62E1E877DE9}" type="presParOf" srcId="{D61E26F0-7994-45C4-981E-18245CF28132}" destId="{9D023581-BE2A-4FB2-96F3-19FFA79D38C4}" srcOrd="0" destOrd="0" presId="urn:microsoft.com/office/officeart/2005/8/layout/vList3"/>
    <dgm:cxn modelId="{82E9AE15-582A-48F7-9DB4-427EF3897AAC}" type="presParOf" srcId="{9D023581-BE2A-4FB2-96F3-19FFA79D38C4}" destId="{3377D7B8-AFC2-40F7-8059-E7479976D106}" srcOrd="0" destOrd="0" presId="urn:microsoft.com/office/officeart/2005/8/layout/vList3"/>
    <dgm:cxn modelId="{C21F5453-EFCF-4B00-90CC-9C2BC663A4D5}" type="presParOf" srcId="{9D023581-BE2A-4FB2-96F3-19FFA79D38C4}" destId="{60451F1C-F7F9-46E5-8D4C-A0552BD98744}" srcOrd="1" destOrd="0" presId="urn:microsoft.com/office/officeart/2005/8/layout/vList3"/>
    <dgm:cxn modelId="{227EF906-FFB7-4BE7-8861-B2613F44532F}" type="presParOf" srcId="{D61E26F0-7994-45C4-981E-18245CF28132}" destId="{BE688F57-7F0F-4E5C-8079-95D5AB76DD2E}" srcOrd="1" destOrd="0" presId="urn:microsoft.com/office/officeart/2005/8/layout/vList3"/>
    <dgm:cxn modelId="{B85D6D6B-FA56-412C-86D1-9A233A48586C}" type="presParOf" srcId="{D61E26F0-7994-45C4-981E-18245CF28132}" destId="{1EA173AB-4DB0-4983-855E-8D84E6BE10E7}" srcOrd="2" destOrd="0" presId="urn:microsoft.com/office/officeart/2005/8/layout/vList3"/>
    <dgm:cxn modelId="{793EB2A2-19F7-4A7C-B260-48EE5EFCA1DD}" type="presParOf" srcId="{1EA173AB-4DB0-4983-855E-8D84E6BE10E7}" destId="{294E81B1-9E8F-458D-92B5-E41D97414F54}" srcOrd="0" destOrd="0" presId="urn:microsoft.com/office/officeart/2005/8/layout/vList3"/>
    <dgm:cxn modelId="{0DD4E10F-C566-49E6-96B2-4DC58F12F1DA}" type="presParOf" srcId="{1EA173AB-4DB0-4983-855E-8D84E6BE10E7}" destId="{1A15401D-5171-4794-88DB-A945794A0F3A}" srcOrd="1" destOrd="0" presId="urn:microsoft.com/office/officeart/2005/8/layout/vList3"/>
    <dgm:cxn modelId="{D6641791-1D7A-4055-90EE-2CFEF8DE6721}" type="presParOf" srcId="{D61E26F0-7994-45C4-981E-18245CF28132}" destId="{9F2CA08D-BA52-4865-B6F8-B4D2D95E5E57}" srcOrd="3" destOrd="0" presId="urn:microsoft.com/office/officeart/2005/8/layout/vList3"/>
    <dgm:cxn modelId="{3633301E-33D1-4E1C-8B9C-1D800936E43F}" type="presParOf" srcId="{D61E26F0-7994-45C4-981E-18245CF28132}" destId="{0EF54E8F-946C-40AE-95E8-557D2E675E4A}" srcOrd="4" destOrd="0" presId="urn:microsoft.com/office/officeart/2005/8/layout/vList3"/>
    <dgm:cxn modelId="{09F115AE-B14A-4073-A5EE-06D04B34B9E3}" type="presParOf" srcId="{0EF54E8F-946C-40AE-95E8-557D2E675E4A}" destId="{055AFBF5-0907-481C-8024-6BAC22993A94}" srcOrd="0" destOrd="0" presId="urn:microsoft.com/office/officeart/2005/8/layout/vList3"/>
    <dgm:cxn modelId="{7DDF997B-BC21-4CD8-ABA3-0E9F432FB8A5}" type="presParOf" srcId="{0EF54E8F-946C-40AE-95E8-557D2E675E4A}" destId="{7565C9FF-9FF8-4EDE-B51D-1431EF5C75AA}" srcOrd="1" destOrd="0" presId="urn:microsoft.com/office/officeart/2005/8/layout/vList3"/>
    <dgm:cxn modelId="{BEBF560A-6F87-4C16-8D26-E92408C67DE4}" type="presParOf" srcId="{D61E26F0-7994-45C4-981E-18245CF28132}" destId="{9D5BEC52-8A46-4970-B360-8DA96E7DDD37}" srcOrd="5" destOrd="0" presId="urn:microsoft.com/office/officeart/2005/8/layout/vList3"/>
    <dgm:cxn modelId="{F1958692-9A6D-40FD-A589-D1616D951BD0}" type="presParOf" srcId="{D61E26F0-7994-45C4-981E-18245CF28132}" destId="{9994E3C8-CE72-47E7-98E9-7C83B5182A01}" srcOrd="6" destOrd="0" presId="urn:microsoft.com/office/officeart/2005/8/layout/vList3"/>
    <dgm:cxn modelId="{BE9392B4-35E2-4AC0-A0CC-F79D4F9DEBC0}" type="presParOf" srcId="{9994E3C8-CE72-47E7-98E9-7C83B5182A01}" destId="{594F14C9-05CB-40F7-81D3-824894884322}" srcOrd="0" destOrd="0" presId="urn:microsoft.com/office/officeart/2005/8/layout/vList3"/>
    <dgm:cxn modelId="{7A2FE94F-A231-471F-9888-EEA5575EFBA7}" type="presParOf" srcId="{9994E3C8-CE72-47E7-98E9-7C83B5182A01}" destId="{385CE718-4765-46DB-8332-E5562D0028B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697813E-E551-4BDB-95BC-4158763438F6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B0BF64B7-9D64-412A-BE45-CE9766CCDCA8}">
      <dgm:prSet phldrT="[Text]" custT="1"/>
      <dgm:spPr>
        <a:solidFill>
          <a:srgbClr val="00B050">
            <a:alpha val="20000"/>
          </a:srgbClr>
        </a:solidFill>
        <a:ln>
          <a:solidFill>
            <a:srgbClr val="00B050"/>
          </a:solidFill>
        </a:ln>
      </dgm:spPr>
      <dgm:t>
        <a:bodyPr/>
        <a:lstStyle/>
        <a:p>
          <a:r>
            <a:rPr lang="es-CO" sz="1200" i="1">
              <a:solidFill>
                <a:sysClr val="windowText" lastClr="000000"/>
              </a:solidFill>
            </a:rPr>
            <a:t>Aumenta las probabilidades de sobrevida</a:t>
          </a:r>
        </a:p>
      </dgm:t>
    </dgm:pt>
    <dgm:pt modelId="{C81EFCDD-BD9D-4F6C-9688-10CBAE7C48D9}" type="parTrans" cxnId="{306B244C-B087-44F5-ACB4-9A5D42B5A67F}">
      <dgm:prSet/>
      <dgm:spPr/>
      <dgm:t>
        <a:bodyPr/>
        <a:lstStyle/>
        <a:p>
          <a:endParaRPr lang="es-CO"/>
        </a:p>
      </dgm:t>
    </dgm:pt>
    <dgm:pt modelId="{357BDE0E-80EA-4466-9487-AA15185C4C9C}" type="sibTrans" cxnId="{306B244C-B087-44F5-ACB4-9A5D42B5A67F}">
      <dgm:prSet/>
      <dgm:spPr/>
      <dgm:t>
        <a:bodyPr/>
        <a:lstStyle/>
        <a:p>
          <a:endParaRPr lang="es-CO"/>
        </a:p>
      </dgm:t>
    </dgm:pt>
    <dgm:pt modelId="{69929208-F86D-4D81-A38B-7382401B203E}">
      <dgm:prSet phldrT="[Text]" custT="1"/>
      <dgm:spPr>
        <a:solidFill>
          <a:srgbClr val="00B050">
            <a:alpha val="20000"/>
          </a:srgbClr>
        </a:solidFill>
        <a:ln>
          <a:solidFill>
            <a:srgbClr val="00B050"/>
          </a:solidFill>
        </a:ln>
      </dgm:spPr>
      <dgm:t>
        <a:bodyPr/>
        <a:lstStyle/>
        <a:p>
          <a:r>
            <a:rPr lang="es-CO" sz="1200" b="1" i="1" u="sng">
              <a:solidFill>
                <a:sysClr val="windowText" lastClr="000000"/>
              </a:solidFill>
            </a:rPr>
            <a:t>Activar el 123 inmediatamente</a:t>
          </a:r>
        </a:p>
      </dgm:t>
    </dgm:pt>
    <dgm:pt modelId="{D22EF24D-A019-4310-A413-52AA8095FDC4}" type="parTrans" cxnId="{B23E89C1-EDD3-4963-BE4F-09CC98CDDA94}">
      <dgm:prSet/>
      <dgm:spPr/>
      <dgm:t>
        <a:bodyPr/>
        <a:lstStyle/>
        <a:p>
          <a:endParaRPr lang="es-CO"/>
        </a:p>
      </dgm:t>
    </dgm:pt>
    <dgm:pt modelId="{8ABB9B8F-8EBF-4E01-90C6-D1BEDF31CCFB}" type="sibTrans" cxnId="{B23E89C1-EDD3-4963-BE4F-09CC98CDDA94}">
      <dgm:prSet/>
      <dgm:spPr/>
      <dgm:t>
        <a:bodyPr/>
        <a:lstStyle/>
        <a:p>
          <a:endParaRPr lang="es-CO"/>
        </a:p>
      </dgm:t>
    </dgm:pt>
    <dgm:pt modelId="{B1A3E13C-6AD2-413F-B447-9B9860EAB8BB}">
      <dgm:prSet phldrT="[Text]" custT="1"/>
      <dgm:spPr>
        <a:solidFill>
          <a:srgbClr val="00B050">
            <a:alpha val="20000"/>
          </a:srgbClr>
        </a:solidFill>
        <a:ln>
          <a:solidFill>
            <a:srgbClr val="00B050"/>
          </a:solidFill>
        </a:ln>
      </dgm:spPr>
      <dgm:t>
        <a:bodyPr/>
        <a:lstStyle/>
        <a:p>
          <a:r>
            <a:rPr lang="es-CO" sz="1200" b="1" i="1">
              <a:solidFill>
                <a:sysClr val="windowText" lastClr="000000"/>
              </a:solidFill>
            </a:rPr>
            <a:t>Identificar los criterios de hemorragia interna</a:t>
          </a:r>
        </a:p>
      </dgm:t>
    </dgm:pt>
    <dgm:pt modelId="{620F759D-0F5A-4379-BC8B-CA7FF9666B7F}" type="parTrans" cxnId="{BF3C426C-CB1E-4B12-BDA5-41155FF839C8}">
      <dgm:prSet/>
      <dgm:spPr/>
      <dgm:t>
        <a:bodyPr/>
        <a:lstStyle/>
        <a:p>
          <a:endParaRPr lang="es-CO"/>
        </a:p>
      </dgm:t>
    </dgm:pt>
    <dgm:pt modelId="{6FBB82BD-9D4F-4A05-B4EC-FD07D2B1C64E}" type="sibTrans" cxnId="{BF3C426C-CB1E-4B12-BDA5-41155FF839C8}">
      <dgm:prSet/>
      <dgm:spPr/>
      <dgm:t>
        <a:bodyPr/>
        <a:lstStyle/>
        <a:p>
          <a:endParaRPr lang="es-CO"/>
        </a:p>
      </dgm:t>
    </dgm:pt>
    <dgm:pt modelId="{404C6BA0-77E5-4C9D-95F5-8AE4E5B6D958}">
      <dgm:prSet phldrT="[Text]" custT="1"/>
      <dgm:spPr>
        <a:solidFill>
          <a:srgbClr val="FF6969">
            <a:alpha val="20000"/>
          </a:srgbClr>
        </a:solidFill>
        <a:ln>
          <a:solidFill>
            <a:srgbClr val="CB0000"/>
          </a:solidFill>
        </a:ln>
      </dgm:spPr>
      <dgm:t>
        <a:bodyPr/>
        <a:lstStyle/>
        <a:p>
          <a:r>
            <a:rPr lang="es-CO" sz="1200" i="1">
              <a:solidFill>
                <a:sysClr val="windowText" lastClr="000000"/>
              </a:solidFill>
            </a:rPr>
            <a:t>Disminuye las probabilidades de sobrevida</a:t>
          </a:r>
        </a:p>
      </dgm:t>
    </dgm:pt>
    <dgm:pt modelId="{2C4FBAC6-7451-486F-9084-C6E79FD393E3}" type="parTrans" cxnId="{E914353D-C419-4FD2-A1DA-0CC20AB5F0DC}">
      <dgm:prSet/>
      <dgm:spPr/>
      <dgm:t>
        <a:bodyPr/>
        <a:lstStyle/>
        <a:p>
          <a:endParaRPr lang="es-CO"/>
        </a:p>
      </dgm:t>
    </dgm:pt>
    <dgm:pt modelId="{665CA2C9-D927-46D9-A1BF-40F301DD806D}" type="sibTrans" cxnId="{E914353D-C419-4FD2-A1DA-0CC20AB5F0DC}">
      <dgm:prSet/>
      <dgm:spPr/>
      <dgm:t>
        <a:bodyPr/>
        <a:lstStyle/>
        <a:p>
          <a:endParaRPr lang="es-CO"/>
        </a:p>
      </dgm:t>
    </dgm:pt>
    <dgm:pt modelId="{74F6B034-7B81-440D-9081-65D6B6971B82}">
      <dgm:prSet phldrT="[Text]" custT="1"/>
      <dgm:spPr>
        <a:solidFill>
          <a:srgbClr val="FF6969">
            <a:alpha val="20000"/>
          </a:srgbClr>
        </a:solidFill>
        <a:ln>
          <a:solidFill>
            <a:srgbClr val="CB0000"/>
          </a:solidFill>
        </a:ln>
      </dgm:spPr>
      <dgm:t>
        <a:bodyPr/>
        <a:lstStyle/>
        <a:p>
          <a:r>
            <a:rPr lang="es-CO" sz="1200" b="1" i="1" u="sng">
              <a:solidFill>
                <a:sysClr val="windowText" lastClr="000000"/>
              </a:solidFill>
            </a:rPr>
            <a:t>Demorar la activación del SEM</a:t>
          </a:r>
        </a:p>
      </dgm:t>
    </dgm:pt>
    <dgm:pt modelId="{87E51E9B-C7E2-445E-AF64-96858CEA0651}" type="parTrans" cxnId="{31EFC268-6233-40A4-A122-8B7D38AB50AE}">
      <dgm:prSet/>
      <dgm:spPr/>
      <dgm:t>
        <a:bodyPr/>
        <a:lstStyle/>
        <a:p>
          <a:endParaRPr lang="es-CO"/>
        </a:p>
      </dgm:t>
    </dgm:pt>
    <dgm:pt modelId="{F5795421-BC80-433E-B369-038763D5C614}" type="sibTrans" cxnId="{31EFC268-6233-40A4-A122-8B7D38AB50AE}">
      <dgm:prSet/>
      <dgm:spPr/>
      <dgm:t>
        <a:bodyPr/>
        <a:lstStyle/>
        <a:p>
          <a:endParaRPr lang="es-CO"/>
        </a:p>
      </dgm:t>
    </dgm:pt>
    <dgm:pt modelId="{130601FA-706C-44AB-AD53-DCC5B76FB08A}">
      <dgm:prSet phldrT="[Text]" custT="1"/>
      <dgm:spPr>
        <a:solidFill>
          <a:srgbClr val="FF6969">
            <a:alpha val="20000"/>
          </a:srgbClr>
        </a:solidFill>
        <a:ln>
          <a:solidFill>
            <a:srgbClr val="CB0000"/>
          </a:solidFill>
        </a:ln>
      </dgm:spPr>
      <dgm:t>
        <a:bodyPr/>
        <a:lstStyle/>
        <a:p>
          <a:r>
            <a:rPr lang="es-CO" sz="1200">
              <a:solidFill>
                <a:sysClr val="windowText" lastClr="000000"/>
              </a:solidFill>
            </a:rPr>
            <a:t>Mover a la víctima innecesariamente</a:t>
          </a:r>
        </a:p>
      </dgm:t>
    </dgm:pt>
    <dgm:pt modelId="{E5080A4E-865F-4FCC-9D56-49C5227E1F4B}" type="parTrans" cxnId="{8913B5FC-349E-4A8A-A31D-BF2ABE3AF5A2}">
      <dgm:prSet/>
      <dgm:spPr/>
      <dgm:t>
        <a:bodyPr/>
        <a:lstStyle/>
        <a:p>
          <a:endParaRPr lang="es-CO"/>
        </a:p>
      </dgm:t>
    </dgm:pt>
    <dgm:pt modelId="{0107A620-0C34-41AF-8B84-23FEB92A6753}" type="sibTrans" cxnId="{8913B5FC-349E-4A8A-A31D-BF2ABE3AF5A2}">
      <dgm:prSet/>
      <dgm:spPr/>
      <dgm:t>
        <a:bodyPr/>
        <a:lstStyle/>
        <a:p>
          <a:endParaRPr lang="es-CO"/>
        </a:p>
      </dgm:t>
    </dgm:pt>
    <dgm:pt modelId="{DD370FBF-252C-4090-99AC-05182A44B0BE}">
      <dgm:prSet phldrT="[Text]" custT="1"/>
      <dgm:spPr>
        <a:solidFill>
          <a:srgbClr val="FF6969">
            <a:alpha val="20000"/>
          </a:srgbClr>
        </a:solidFill>
        <a:ln>
          <a:solidFill>
            <a:srgbClr val="CB0000"/>
          </a:solidFill>
        </a:ln>
      </dgm:spPr>
      <dgm:t>
        <a:bodyPr/>
        <a:lstStyle/>
        <a:p>
          <a:r>
            <a:rPr lang="es-CO" sz="1200">
              <a:solidFill>
                <a:sysClr val="windowText" lastClr="000000"/>
              </a:solidFill>
            </a:rPr>
            <a:t>No tener presente los traumatismos de alta energía</a:t>
          </a:r>
        </a:p>
      </dgm:t>
    </dgm:pt>
    <dgm:pt modelId="{B2642DA6-2A0D-457F-9A73-278708C9F107}" type="parTrans" cxnId="{EF1F1A69-8890-40A4-935A-F5EE7F594499}">
      <dgm:prSet/>
      <dgm:spPr/>
      <dgm:t>
        <a:bodyPr/>
        <a:lstStyle/>
        <a:p>
          <a:endParaRPr lang="es-CO"/>
        </a:p>
      </dgm:t>
    </dgm:pt>
    <dgm:pt modelId="{247C829B-2743-4CFE-8142-4B8BD0CE9B6A}" type="sibTrans" cxnId="{EF1F1A69-8890-40A4-935A-F5EE7F594499}">
      <dgm:prSet/>
      <dgm:spPr/>
      <dgm:t>
        <a:bodyPr/>
        <a:lstStyle/>
        <a:p>
          <a:endParaRPr lang="es-CO"/>
        </a:p>
      </dgm:t>
    </dgm:pt>
    <dgm:pt modelId="{98109E65-D738-48F3-A4DE-A3469571EA8D}" type="pres">
      <dgm:prSet presAssocID="{0697813E-E551-4BDB-95BC-4158763438F6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2855BCB3-4709-4D1D-A387-4ECF6AD5B012}" type="pres">
      <dgm:prSet presAssocID="{0697813E-E551-4BDB-95BC-4158763438F6}" presName="dummyMaxCanvas" presStyleCnt="0"/>
      <dgm:spPr/>
    </dgm:pt>
    <dgm:pt modelId="{CE286D7D-E0B9-42D6-AFD1-45AA39822E83}" type="pres">
      <dgm:prSet presAssocID="{0697813E-E551-4BDB-95BC-4158763438F6}" presName="parentComposite" presStyleCnt="0"/>
      <dgm:spPr/>
    </dgm:pt>
    <dgm:pt modelId="{5D3F9ADF-49E4-45EC-B63E-A57D6682038A}" type="pres">
      <dgm:prSet presAssocID="{0697813E-E551-4BDB-95BC-4158763438F6}" presName="parent1" presStyleLbl="alignAccFollowNode1" presStyleIdx="0" presStyleCnt="4">
        <dgm:presLayoutVars>
          <dgm:chMax val="4"/>
        </dgm:presLayoutVars>
      </dgm:prSet>
      <dgm:spPr/>
    </dgm:pt>
    <dgm:pt modelId="{469F41A6-000D-4AA6-BEA6-01EE0248055F}" type="pres">
      <dgm:prSet presAssocID="{0697813E-E551-4BDB-95BC-4158763438F6}" presName="parent2" presStyleLbl="alignAccFollowNode1" presStyleIdx="1" presStyleCnt="4">
        <dgm:presLayoutVars>
          <dgm:chMax val="4"/>
        </dgm:presLayoutVars>
      </dgm:prSet>
      <dgm:spPr/>
    </dgm:pt>
    <dgm:pt modelId="{129FF379-275A-4385-A859-A64EF3102830}" type="pres">
      <dgm:prSet presAssocID="{0697813E-E551-4BDB-95BC-4158763438F6}" presName="childrenComposite" presStyleCnt="0"/>
      <dgm:spPr/>
    </dgm:pt>
    <dgm:pt modelId="{F380671B-99DF-436E-9CC7-D5F93C4AA719}" type="pres">
      <dgm:prSet presAssocID="{0697813E-E551-4BDB-95BC-4158763438F6}" presName="dummyMaxCanvas_ChildArea" presStyleCnt="0"/>
      <dgm:spPr/>
    </dgm:pt>
    <dgm:pt modelId="{9462CA46-320D-402C-8120-2532BD7FEC3C}" type="pres">
      <dgm:prSet presAssocID="{0697813E-E551-4BDB-95BC-4158763438F6}" presName="fulcrum" presStyleLbl="alignAccFollowNode1" presStyleIdx="2" presStyleCnt="4"/>
      <dgm:spPr/>
    </dgm:pt>
    <dgm:pt modelId="{12131425-6907-4298-8F55-24CD0BE7C399}" type="pres">
      <dgm:prSet presAssocID="{0697813E-E551-4BDB-95BC-4158763438F6}" presName="balance_23" presStyleLbl="alignAccFollowNode1" presStyleIdx="3" presStyleCnt="4">
        <dgm:presLayoutVars>
          <dgm:bulletEnabled val="1"/>
        </dgm:presLayoutVars>
      </dgm:prSet>
      <dgm:spPr/>
    </dgm:pt>
    <dgm:pt modelId="{1B9BC791-A3F9-435F-84EA-AF00AD139115}" type="pres">
      <dgm:prSet presAssocID="{0697813E-E551-4BDB-95BC-4158763438F6}" presName="right_23_1" presStyleLbl="node1" presStyleIdx="0" presStyleCnt="5">
        <dgm:presLayoutVars>
          <dgm:bulletEnabled val="1"/>
        </dgm:presLayoutVars>
      </dgm:prSet>
      <dgm:spPr/>
    </dgm:pt>
    <dgm:pt modelId="{DCDFFFDF-D2AE-4D5F-9CB0-505C4C25BAD9}" type="pres">
      <dgm:prSet presAssocID="{0697813E-E551-4BDB-95BC-4158763438F6}" presName="right_23_2" presStyleLbl="node1" presStyleIdx="1" presStyleCnt="5">
        <dgm:presLayoutVars>
          <dgm:bulletEnabled val="1"/>
        </dgm:presLayoutVars>
      </dgm:prSet>
      <dgm:spPr/>
    </dgm:pt>
    <dgm:pt modelId="{06C851D8-BD48-4F0C-98D6-7A9B5C6A88B7}" type="pres">
      <dgm:prSet presAssocID="{0697813E-E551-4BDB-95BC-4158763438F6}" presName="right_23_3" presStyleLbl="node1" presStyleIdx="2" presStyleCnt="5">
        <dgm:presLayoutVars>
          <dgm:bulletEnabled val="1"/>
        </dgm:presLayoutVars>
      </dgm:prSet>
      <dgm:spPr/>
    </dgm:pt>
    <dgm:pt modelId="{E2DD6453-4D67-4992-9ACC-29016EBD6E10}" type="pres">
      <dgm:prSet presAssocID="{0697813E-E551-4BDB-95BC-4158763438F6}" presName="left_23_1" presStyleLbl="node1" presStyleIdx="3" presStyleCnt="5" custScaleX="115980">
        <dgm:presLayoutVars>
          <dgm:bulletEnabled val="1"/>
        </dgm:presLayoutVars>
      </dgm:prSet>
      <dgm:spPr/>
    </dgm:pt>
    <dgm:pt modelId="{724A3CF0-E3B8-42DF-A843-CE7D0F1750CB}" type="pres">
      <dgm:prSet presAssocID="{0697813E-E551-4BDB-95BC-4158763438F6}" presName="left_23_2" presStyleLbl="node1" presStyleIdx="4" presStyleCnt="5" custScaleX="115980">
        <dgm:presLayoutVars>
          <dgm:bulletEnabled val="1"/>
        </dgm:presLayoutVars>
      </dgm:prSet>
      <dgm:spPr/>
    </dgm:pt>
  </dgm:ptLst>
  <dgm:cxnLst>
    <dgm:cxn modelId="{E914353D-C419-4FD2-A1DA-0CC20AB5F0DC}" srcId="{0697813E-E551-4BDB-95BC-4158763438F6}" destId="{404C6BA0-77E5-4C9D-95F5-8AE4E5B6D958}" srcOrd="1" destOrd="0" parTransId="{2C4FBAC6-7451-486F-9084-C6E79FD393E3}" sibTransId="{665CA2C9-D927-46D9-A1BF-40F301DD806D}"/>
    <dgm:cxn modelId="{77060F41-E3A4-4DF3-9EBA-14D9646AD7B3}" type="presOf" srcId="{69929208-F86D-4D81-A38B-7382401B203E}" destId="{E2DD6453-4D67-4992-9ACC-29016EBD6E10}" srcOrd="0" destOrd="0" presId="urn:microsoft.com/office/officeart/2005/8/layout/balance1"/>
    <dgm:cxn modelId="{31EFC268-6233-40A4-A122-8B7D38AB50AE}" srcId="{404C6BA0-77E5-4C9D-95F5-8AE4E5B6D958}" destId="{74F6B034-7B81-440D-9081-65D6B6971B82}" srcOrd="0" destOrd="0" parTransId="{87E51E9B-C7E2-445E-AF64-96858CEA0651}" sibTransId="{F5795421-BC80-433E-B369-038763D5C614}"/>
    <dgm:cxn modelId="{89BDEF48-9002-405F-BD49-2C1B668C742F}" type="presOf" srcId="{B1A3E13C-6AD2-413F-B447-9B9860EAB8BB}" destId="{724A3CF0-E3B8-42DF-A843-CE7D0F1750CB}" srcOrd="0" destOrd="0" presId="urn:microsoft.com/office/officeart/2005/8/layout/balance1"/>
    <dgm:cxn modelId="{EF1F1A69-8890-40A4-935A-F5EE7F594499}" srcId="{404C6BA0-77E5-4C9D-95F5-8AE4E5B6D958}" destId="{DD370FBF-252C-4090-99AC-05182A44B0BE}" srcOrd="2" destOrd="0" parTransId="{B2642DA6-2A0D-457F-9A73-278708C9F107}" sibTransId="{247C829B-2743-4CFE-8142-4B8BD0CE9B6A}"/>
    <dgm:cxn modelId="{306B244C-B087-44F5-ACB4-9A5D42B5A67F}" srcId="{0697813E-E551-4BDB-95BC-4158763438F6}" destId="{B0BF64B7-9D64-412A-BE45-CE9766CCDCA8}" srcOrd="0" destOrd="0" parTransId="{C81EFCDD-BD9D-4F6C-9688-10CBAE7C48D9}" sibTransId="{357BDE0E-80EA-4466-9487-AA15185C4C9C}"/>
    <dgm:cxn modelId="{BF3C426C-CB1E-4B12-BDA5-41155FF839C8}" srcId="{B0BF64B7-9D64-412A-BE45-CE9766CCDCA8}" destId="{B1A3E13C-6AD2-413F-B447-9B9860EAB8BB}" srcOrd="1" destOrd="0" parTransId="{620F759D-0F5A-4379-BC8B-CA7FF9666B7F}" sibTransId="{6FBB82BD-9D4F-4A05-B4EC-FD07D2B1C64E}"/>
    <dgm:cxn modelId="{AEF4FA73-B499-4930-8DC4-C574BDC305EB}" type="presOf" srcId="{0697813E-E551-4BDB-95BC-4158763438F6}" destId="{98109E65-D738-48F3-A4DE-A3469571EA8D}" srcOrd="0" destOrd="0" presId="urn:microsoft.com/office/officeart/2005/8/layout/balance1"/>
    <dgm:cxn modelId="{23EDF77D-3E6D-4AE4-8904-609FA88C07C8}" type="presOf" srcId="{B0BF64B7-9D64-412A-BE45-CE9766CCDCA8}" destId="{5D3F9ADF-49E4-45EC-B63E-A57D6682038A}" srcOrd="0" destOrd="0" presId="urn:microsoft.com/office/officeart/2005/8/layout/balance1"/>
    <dgm:cxn modelId="{54CB5EA1-DA8F-40D3-90D3-4489DA79EE40}" type="presOf" srcId="{404C6BA0-77E5-4C9D-95F5-8AE4E5B6D958}" destId="{469F41A6-000D-4AA6-BEA6-01EE0248055F}" srcOrd="0" destOrd="0" presId="urn:microsoft.com/office/officeart/2005/8/layout/balance1"/>
    <dgm:cxn modelId="{B84A79B7-E703-4411-9777-BB1A4828B075}" type="presOf" srcId="{DD370FBF-252C-4090-99AC-05182A44B0BE}" destId="{06C851D8-BD48-4F0C-98D6-7A9B5C6A88B7}" srcOrd="0" destOrd="0" presId="urn:microsoft.com/office/officeart/2005/8/layout/balance1"/>
    <dgm:cxn modelId="{B23E89C1-EDD3-4963-BE4F-09CC98CDDA94}" srcId="{B0BF64B7-9D64-412A-BE45-CE9766CCDCA8}" destId="{69929208-F86D-4D81-A38B-7382401B203E}" srcOrd="0" destOrd="0" parTransId="{D22EF24D-A019-4310-A413-52AA8095FDC4}" sibTransId="{8ABB9B8F-8EBF-4E01-90C6-D1BEDF31CCFB}"/>
    <dgm:cxn modelId="{65E6B9C8-4557-43B4-9ED1-F3A2B0C3C316}" type="presOf" srcId="{130601FA-706C-44AB-AD53-DCC5B76FB08A}" destId="{DCDFFFDF-D2AE-4D5F-9CB0-505C4C25BAD9}" srcOrd="0" destOrd="0" presId="urn:microsoft.com/office/officeart/2005/8/layout/balance1"/>
    <dgm:cxn modelId="{911B5BFB-F8B8-41C4-BE1B-C55576546729}" type="presOf" srcId="{74F6B034-7B81-440D-9081-65D6B6971B82}" destId="{1B9BC791-A3F9-435F-84EA-AF00AD139115}" srcOrd="0" destOrd="0" presId="urn:microsoft.com/office/officeart/2005/8/layout/balance1"/>
    <dgm:cxn modelId="{8913B5FC-349E-4A8A-A31D-BF2ABE3AF5A2}" srcId="{404C6BA0-77E5-4C9D-95F5-8AE4E5B6D958}" destId="{130601FA-706C-44AB-AD53-DCC5B76FB08A}" srcOrd="1" destOrd="0" parTransId="{E5080A4E-865F-4FCC-9D56-49C5227E1F4B}" sibTransId="{0107A620-0C34-41AF-8B84-23FEB92A6753}"/>
    <dgm:cxn modelId="{4A29A91D-7A4E-4872-96E6-2FA3671BA413}" type="presParOf" srcId="{98109E65-D738-48F3-A4DE-A3469571EA8D}" destId="{2855BCB3-4709-4D1D-A387-4ECF6AD5B012}" srcOrd="0" destOrd="0" presId="urn:microsoft.com/office/officeart/2005/8/layout/balance1"/>
    <dgm:cxn modelId="{4B70B107-A084-4997-9410-1DD6B68216B5}" type="presParOf" srcId="{98109E65-D738-48F3-A4DE-A3469571EA8D}" destId="{CE286D7D-E0B9-42D6-AFD1-45AA39822E83}" srcOrd="1" destOrd="0" presId="urn:microsoft.com/office/officeart/2005/8/layout/balance1"/>
    <dgm:cxn modelId="{7DF68612-346A-4220-9A89-0EA8B2E6760F}" type="presParOf" srcId="{CE286D7D-E0B9-42D6-AFD1-45AA39822E83}" destId="{5D3F9ADF-49E4-45EC-B63E-A57D6682038A}" srcOrd="0" destOrd="0" presId="urn:microsoft.com/office/officeart/2005/8/layout/balance1"/>
    <dgm:cxn modelId="{45DB9797-463C-4D0D-AEB7-2A15B37DC472}" type="presParOf" srcId="{CE286D7D-E0B9-42D6-AFD1-45AA39822E83}" destId="{469F41A6-000D-4AA6-BEA6-01EE0248055F}" srcOrd="1" destOrd="0" presId="urn:microsoft.com/office/officeart/2005/8/layout/balance1"/>
    <dgm:cxn modelId="{718D63F1-4D80-4FB9-A8F9-759ECD932E38}" type="presParOf" srcId="{98109E65-D738-48F3-A4DE-A3469571EA8D}" destId="{129FF379-275A-4385-A859-A64EF3102830}" srcOrd="2" destOrd="0" presId="urn:microsoft.com/office/officeart/2005/8/layout/balance1"/>
    <dgm:cxn modelId="{7D0771E4-202B-4705-84F4-7EEFEF2B1771}" type="presParOf" srcId="{129FF379-275A-4385-A859-A64EF3102830}" destId="{F380671B-99DF-436E-9CC7-D5F93C4AA719}" srcOrd="0" destOrd="0" presId="urn:microsoft.com/office/officeart/2005/8/layout/balance1"/>
    <dgm:cxn modelId="{003A84F4-7949-43EE-B148-AC8681B74303}" type="presParOf" srcId="{129FF379-275A-4385-A859-A64EF3102830}" destId="{9462CA46-320D-402C-8120-2532BD7FEC3C}" srcOrd="1" destOrd="0" presId="urn:microsoft.com/office/officeart/2005/8/layout/balance1"/>
    <dgm:cxn modelId="{9A5085E7-C4C1-41F8-B7A8-2250CA9421C3}" type="presParOf" srcId="{129FF379-275A-4385-A859-A64EF3102830}" destId="{12131425-6907-4298-8F55-24CD0BE7C399}" srcOrd="2" destOrd="0" presId="urn:microsoft.com/office/officeart/2005/8/layout/balance1"/>
    <dgm:cxn modelId="{E692CB50-4FC6-47B2-996B-F0D7EBDEE03C}" type="presParOf" srcId="{129FF379-275A-4385-A859-A64EF3102830}" destId="{1B9BC791-A3F9-435F-84EA-AF00AD139115}" srcOrd="3" destOrd="0" presId="urn:microsoft.com/office/officeart/2005/8/layout/balance1"/>
    <dgm:cxn modelId="{F1FCF12C-C4E1-44BC-B505-F3F4153414D9}" type="presParOf" srcId="{129FF379-275A-4385-A859-A64EF3102830}" destId="{DCDFFFDF-D2AE-4D5F-9CB0-505C4C25BAD9}" srcOrd="4" destOrd="0" presId="urn:microsoft.com/office/officeart/2005/8/layout/balance1"/>
    <dgm:cxn modelId="{895E7F5F-93B5-4F8D-B287-75A5186376C6}" type="presParOf" srcId="{129FF379-275A-4385-A859-A64EF3102830}" destId="{06C851D8-BD48-4F0C-98D6-7A9B5C6A88B7}" srcOrd="5" destOrd="0" presId="urn:microsoft.com/office/officeart/2005/8/layout/balance1"/>
    <dgm:cxn modelId="{F51D8215-6C7D-4B3A-BD84-11B1A4A91F35}" type="presParOf" srcId="{129FF379-275A-4385-A859-A64EF3102830}" destId="{E2DD6453-4D67-4992-9ACC-29016EBD6E10}" srcOrd="6" destOrd="0" presId="urn:microsoft.com/office/officeart/2005/8/layout/balance1"/>
    <dgm:cxn modelId="{9E8DAEB8-960A-4270-8EF2-BB11E348CD7F}" type="presParOf" srcId="{129FF379-275A-4385-A859-A64EF3102830}" destId="{724A3CF0-E3B8-42DF-A843-CE7D0F1750CB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AA2803C-3683-1E44-8717-1A50E7011338}" type="doc">
      <dgm:prSet loTypeId="urn:microsoft.com/office/officeart/2005/8/layout/orgChart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B4556E-A4EA-4C41-818C-E26499E8190F}">
      <dgm:prSet phldrT="[Text]" phldr="0"/>
      <dgm:spPr/>
      <dgm:t>
        <a:bodyPr/>
        <a:lstStyle/>
        <a:p>
          <a:r>
            <a:rPr lang="en-US" b="0" cap="none" spc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Fracturas</a:t>
          </a:r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78D2F10-BA1A-CE4E-AB5C-C2A9CB72ECD5}" type="parTrans" cxnId="{29F36965-4313-2049-8B1A-4DD3524EE883}">
      <dgm:prSet/>
      <dgm:spPr/>
      <dgm:t>
        <a:bodyPr/>
        <a:lstStyle/>
        <a:p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500E240-8496-3F4F-A7F8-ABE990DB033D}" type="sibTrans" cxnId="{29F36965-4313-2049-8B1A-4DD3524EE883}">
      <dgm:prSet/>
      <dgm:spPr/>
      <dgm:t>
        <a:bodyPr/>
        <a:lstStyle/>
        <a:p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262CC65-AB9D-824E-BD76-726945EC0C50}">
      <dgm:prSet phldrT="[Text]" phldr="0"/>
      <dgm:spPr/>
      <dgm:t>
        <a:bodyPr/>
        <a:lstStyle/>
        <a:p>
          <a:r>
            <a:rPr lang="es-CO" b="0" cap="none" spc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Cerradas</a:t>
          </a:r>
        </a:p>
      </dgm:t>
    </dgm:pt>
    <dgm:pt modelId="{ADB5B69A-9268-B24D-B4B0-A63342861A50}" type="parTrans" cxnId="{52FFA98E-2274-9F47-8D6C-70AC1F716C9C}">
      <dgm:prSet/>
      <dgm:spPr/>
      <dgm:t>
        <a:bodyPr/>
        <a:lstStyle/>
        <a:p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4358B09-A231-6F44-BEE0-7BB265F71AC7}" type="sibTrans" cxnId="{52FFA98E-2274-9F47-8D6C-70AC1F716C9C}">
      <dgm:prSet/>
      <dgm:spPr/>
      <dgm:t>
        <a:bodyPr/>
        <a:lstStyle/>
        <a:p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F3B910F-0DA3-BA49-BFB7-F9A1804B0A99}">
      <dgm:prSet phldrT="[Text]" phldr="0"/>
      <dgm:spPr/>
      <dgm:t>
        <a:bodyPr/>
        <a:lstStyle/>
        <a:p>
          <a:r>
            <a: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Abiertas</a:t>
          </a:r>
        </a:p>
      </dgm:t>
    </dgm:pt>
    <dgm:pt modelId="{B72AB67A-7408-1E46-9A31-0CA2DA9FECC5}" type="parTrans" cxnId="{45AAE4F4-E66A-C046-B851-5ACEEDEF7C40}">
      <dgm:prSet/>
      <dgm:spPr/>
      <dgm:t>
        <a:bodyPr/>
        <a:lstStyle/>
        <a:p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7CA73FD-2201-7A47-9030-491DF3DCF52F}" type="sibTrans" cxnId="{45AAE4F4-E66A-C046-B851-5ACEEDEF7C40}">
      <dgm:prSet/>
      <dgm:spPr/>
      <dgm:t>
        <a:bodyPr/>
        <a:lstStyle/>
        <a:p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E8F9006-65EF-524A-97A7-728B470DC5D7}" type="pres">
      <dgm:prSet presAssocID="{DAA2803C-3683-1E44-8717-1A50E701133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185E243-4651-AE4F-A13D-E519FA8002D7}" type="pres">
      <dgm:prSet presAssocID="{6FB4556E-A4EA-4C41-818C-E26499E8190F}" presName="hierRoot1" presStyleCnt="0">
        <dgm:presLayoutVars>
          <dgm:hierBranch val="init"/>
        </dgm:presLayoutVars>
      </dgm:prSet>
      <dgm:spPr/>
    </dgm:pt>
    <dgm:pt modelId="{9A2D2C0F-0E7E-BE41-84B2-DB77113D0EC2}" type="pres">
      <dgm:prSet presAssocID="{6FB4556E-A4EA-4C41-818C-E26499E8190F}" presName="rootComposite1" presStyleCnt="0"/>
      <dgm:spPr/>
    </dgm:pt>
    <dgm:pt modelId="{BD6FC1CA-88A1-D541-B7D4-5434819139C5}" type="pres">
      <dgm:prSet presAssocID="{6FB4556E-A4EA-4C41-818C-E26499E8190F}" presName="rootText1" presStyleLbl="node0" presStyleIdx="0" presStyleCnt="1">
        <dgm:presLayoutVars>
          <dgm:chPref val="3"/>
        </dgm:presLayoutVars>
      </dgm:prSet>
      <dgm:spPr/>
    </dgm:pt>
    <dgm:pt modelId="{2837EE8C-271E-784F-AD63-39DC1A030F79}" type="pres">
      <dgm:prSet presAssocID="{6FB4556E-A4EA-4C41-818C-E26499E8190F}" presName="rootConnector1" presStyleLbl="node1" presStyleIdx="0" presStyleCnt="0"/>
      <dgm:spPr/>
    </dgm:pt>
    <dgm:pt modelId="{91B55EA8-F411-F748-8B55-B4DF3FC4EA43}" type="pres">
      <dgm:prSet presAssocID="{6FB4556E-A4EA-4C41-818C-E26499E8190F}" presName="hierChild2" presStyleCnt="0"/>
      <dgm:spPr/>
    </dgm:pt>
    <dgm:pt modelId="{62EED4BD-9C6A-0045-B835-3E653148F8C1}" type="pres">
      <dgm:prSet presAssocID="{ADB5B69A-9268-B24D-B4B0-A63342861A50}" presName="Name37" presStyleLbl="parChTrans1D2" presStyleIdx="0" presStyleCnt="2"/>
      <dgm:spPr/>
    </dgm:pt>
    <dgm:pt modelId="{D7A57C66-1151-B24C-89AF-90872E7585A0}" type="pres">
      <dgm:prSet presAssocID="{3262CC65-AB9D-824E-BD76-726945EC0C50}" presName="hierRoot2" presStyleCnt="0">
        <dgm:presLayoutVars>
          <dgm:hierBranch val="init"/>
        </dgm:presLayoutVars>
      </dgm:prSet>
      <dgm:spPr/>
    </dgm:pt>
    <dgm:pt modelId="{06B2B994-55B7-EB4C-9539-2D73AB758F47}" type="pres">
      <dgm:prSet presAssocID="{3262CC65-AB9D-824E-BD76-726945EC0C50}" presName="rootComposite" presStyleCnt="0"/>
      <dgm:spPr/>
    </dgm:pt>
    <dgm:pt modelId="{B61DAAE1-AD00-104B-98FE-85C3A1FE6696}" type="pres">
      <dgm:prSet presAssocID="{3262CC65-AB9D-824E-BD76-726945EC0C50}" presName="rootText" presStyleLbl="node2" presStyleIdx="0" presStyleCnt="2">
        <dgm:presLayoutVars>
          <dgm:chPref val="3"/>
        </dgm:presLayoutVars>
      </dgm:prSet>
      <dgm:spPr/>
    </dgm:pt>
    <dgm:pt modelId="{571B1B56-4050-714F-AA77-50FDFD9B0471}" type="pres">
      <dgm:prSet presAssocID="{3262CC65-AB9D-824E-BD76-726945EC0C50}" presName="rootConnector" presStyleLbl="node2" presStyleIdx="0" presStyleCnt="2"/>
      <dgm:spPr/>
    </dgm:pt>
    <dgm:pt modelId="{4DCCF36B-8BF5-6345-A114-45F9BFB7239E}" type="pres">
      <dgm:prSet presAssocID="{3262CC65-AB9D-824E-BD76-726945EC0C50}" presName="hierChild4" presStyleCnt="0"/>
      <dgm:spPr/>
    </dgm:pt>
    <dgm:pt modelId="{52D2DC61-A958-AA48-A44A-8E66AF644C13}" type="pres">
      <dgm:prSet presAssocID="{3262CC65-AB9D-824E-BD76-726945EC0C50}" presName="hierChild5" presStyleCnt="0"/>
      <dgm:spPr/>
    </dgm:pt>
    <dgm:pt modelId="{AB8B12EF-7C6F-824A-B247-2F051EAD7FB0}" type="pres">
      <dgm:prSet presAssocID="{B72AB67A-7408-1E46-9A31-0CA2DA9FECC5}" presName="Name37" presStyleLbl="parChTrans1D2" presStyleIdx="1" presStyleCnt="2"/>
      <dgm:spPr/>
    </dgm:pt>
    <dgm:pt modelId="{73EB4F89-C07D-6643-BD79-7D1E8174AA7D}" type="pres">
      <dgm:prSet presAssocID="{5F3B910F-0DA3-BA49-BFB7-F9A1804B0A99}" presName="hierRoot2" presStyleCnt="0">
        <dgm:presLayoutVars>
          <dgm:hierBranch val="init"/>
        </dgm:presLayoutVars>
      </dgm:prSet>
      <dgm:spPr/>
    </dgm:pt>
    <dgm:pt modelId="{D0D93CBD-A8B7-F04B-8D8C-D99C5FCC3D97}" type="pres">
      <dgm:prSet presAssocID="{5F3B910F-0DA3-BA49-BFB7-F9A1804B0A99}" presName="rootComposite" presStyleCnt="0"/>
      <dgm:spPr/>
    </dgm:pt>
    <dgm:pt modelId="{588A5710-6F3B-1A41-B0C4-D3EFE2F1BAA8}" type="pres">
      <dgm:prSet presAssocID="{5F3B910F-0DA3-BA49-BFB7-F9A1804B0A99}" presName="rootText" presStyleLbl="node2" presStyleIdx="1" presStyleCnt="2">
        <dgm:presLayoutVars>
          <dgm:chPref val="3"/>
        </dgm:presLayoutVars>
      </dgm:prSet>
      <dgm:spPr/>
    </dgm:pt>
    <dgm:pt modelId="{19769436-B122-D640-9A47-C05EEF278E55}" type="pres">
      <dgm:prSet presAssocID="{5F3B910F-0DA3-BA49-BFB7-F9A1804B0A99}" presName="rootConnector" presStyleLbl="node2" presStyleIdx="1" presStyleCnt="2"/>
      <dgm:spPr/>
    </dgm:pt>
    <dgm:pt modelId="{21E9DDF9-15A6-B64F-A2E4-8C69E952D503}" type="pres">
      <dgm:prSet presAssocID="{5F3B910F-0DA3-BA49-BFB7-F9A1804B0A99}" presName="hierChild4" presStyleCnt="0"/>
      <dgm:spPr/>
    </dgm:pt>
    <dgm:pt modelId="{5DF0DE88-1356-AD44-8DB2-DEACC6D9BFCD}" type="pres">
      <dgm:prSet presAssocID="{5F3B910F-0DA3-BA49-BFB7-F9A1804B0A99}" presName="hierChild5" presStyleCnt="0"/>
      <dgm:spPr/>
    </dgm:pt>
    <dgm:pt modelId="{CF932F53-428A-D849-B293-884703F23B0B}" type="pres">
      <dgm:prSet presAssocID="{6FB4556E-A4EA-4C41-818C-E26499E8190F}" presName="hierChild3" presStyleCnt="0"/>
      <dgm:spPr/>
    </dgm:pt>
  </dgm:ptLst>
  <dgm:cxnLst>
    <dgm:cxn modelId="{3EB33C05-6F03-9A4D-8FE7-A701D88BC4F5}" type="presOf" srcId="{ADB5B69A-9268-B24D-B4B0-A63342861A50}" destId="{62EED4BD-9C6A-0045-B835-3E653148F8C1}" srcOrd="0" destOrd="0" presId="urn:microsoft.com/office/officeart/2005/8/layout/orgChart1"/>
    <dgm:cxn modelId="{29F36965-4313-2049-8B1A-4DD3524EE883}" srcId="{DAA2803C-3683-1E44-8717-1A50E7011338}" destId="{6FB4556E-A4EA-4C41-818C-E26499E8190F}" srcOrd="0" destOrd="0" parTransId="{778D2F10-BA1A-CE4E-AB5C-C2A9CB72ECD5}" sibTransId="{B500E240-8496-3F4F-A7F8-ABE990DB033D}"/>
    <dgm:cxn modelId="{8593A27D-6FBB-D044-8842-BD44ADE698B9}" type="presOf" srcId="{6FB4556E-A4EA-4C41-818C-E26499E8190F}" destId="{BD6FC1CA-88A1-D541-B7D4-5434819139C5}" srcOrd="0" destOrd="0" presId="urn:microsoft.com/office/officeart/2005/8/layout/orgChart1"/>
    <dgm:cxn modelId="{52FFA98E-2274-9F47-8D6C-70AC1F716C9C}" srcId="{6FB4556E-A4EA-4C41-818C-E26499E8190F}" destId="{3262CC65-AB9D-824E-BD76-726945EC0C50}" srcOrd="0" destOrd="0" parTransId="{ADB5B69A-9268-B24D-B4B0-A63342861A50}" sibTransId="{C4358B09-A231-6F44-BEE0-7BB265F71AC7}"/>
    <dgm:cxn modelId="{C9AD5698-EE43-474E-89EB-6D8D6C9ADDF9}" type="presOf" srcId="{5F3B910F-0DA3-BA49-BFB7-F9A1804B0A99}" destId="{588A5710-6F3B-1A41-B0C4-D3EFE2F1BAA8}" srcOrd="0" destOrd="0" presId="urn:microsoft.com/office/officeart/2005/8/layout/orgChart1"/>
    <dgm:cxn modelId="{89C08698-C503-C74B-84BA-B0763E684EA7}" type="presOf" srcId="{5F3B910F-0DA3-BA49-BFB7-F9A1804B0A99}" destId="{19769436-B122-D640-9A47-C05EEF278E55}" srcOrd="1" destOrd="0" presId="urn:microsoft.com/office/officeart/2005/8/layout/orgChart1"/>
    <dgm:cxn modelId="{9EF6D8C5-1E4C-0445-A516-83DD064A8B67}" type="presOf" srcId="{6FB4556E-A4EA-4C41-818C-E26499E8190F}" destId="{2837EE8C-271E-784F-AD63-39DC1A030F79}" srcOrd="1" destOrd="0" presId="urn:microsoft.com/office/officeart/2005/8/layout/orgChart1"/>
    <dgm:cxn modelId="{7326F5CB-524A-9640-8E6E-ABD3B39714CD}" type="presOf" srcId="{DAA2803C-3683-1E44-8717-1A50E7011338}" destId="{5E8F9006-65EF-524A-97A7-728B470DC5D7}" srcOrd="0" destOrd="0" presId="urn:microsoft.com/office/officeart/2005/8/layout/orgChart1"/>
    <dgm:cxn modelId="{55EA04CF-AA75-1E47-BC59-DB4F5208D17C}" type="presOf" srcId="{3262CC65-AB9D-824E-BD76-726945EC0C50}" destId="{B61DAAE1-AD00-104B-98FE-85C3A1FE6696}" srcOrd="0" destOrd="0" presId="urn:microsoft.com/office/officeart/2005/8/layout/orgChart1"/>
    <dgm:cxn modelId="{548231E6-FF0B-E94A-8E73-27275A6F3FD8}" type="presOf" srcId="{3262CC65-AB9D-824E-BD76-726945EC0C50}" destId="{571B1B56-4050-714F-AA77-50FDFD9B0471}" srcOrd="1" destOrd="0" presId="urn:microsoft.com/office/officeart/2005/8/layout/orgChart1"/>
    <dgm:cxn modelId="{45AAE4F4-E66A-C046-B851-5ACEEDEF7C40}" srcId="{6FB4556E-A4EA-4C41-818C-E26499E8190F}" destId="{5F3B910F-0DA3-BA49-BFB7-F9A1804B0A99}" srcOrd="1" destOrd="0" parTransId="{B72AB67A-7408-1E46-9A31-0CA2DA9FECC5}" sibTransId="{F7CA73FD-2201-7A47-9030-491DF3DCF52F}"/>
    <dgm:cxn modelId="{C7FB00F8-6200-6F4D-9E8A-A790A2ACD036}" type="presOf" srcId="{B72AB67A-7408-1E46-9A31-0CA2DA9FECC5}" destId="{AB8B12EF-7C6F-824A-B247-2F051EAD7FB0}" srcOrd="0" destOrd="0" presId="urn:microsoft.com/office/officeart/2005/8/layout/orgChart1"/>
    <dgm:cxn modelId="{A5DB49E1-F8A9-5F4A-9D2A-D8D1C571C293}" type="presParOf" srcId="{5E8F9006-65EF-524A-97A7-728B470DC5D7}" destId="{E185E243-4651-AE4F-A13D-E519FA8002D7}" srcOrd="0" destOrd="0" presId="urn:microsoft.com/office/officeart/2005/8/layout/orgChart1"/>
    <dgm:cxn modelId="{88091F81-0A11-E549-A475-44B9ABD19590}" type="presParOf" srcId="{E185E243-4651-AE4F-A13D-E519FA8002D7}" destId="{9A2D2C0F-0E7E-BE41-84B2-DB77113D0EC2}" srcOrd="0" destOrd="0" presId="urn:microsoft.com/office/officeart/2005/8/layout/orgChart1"/>
    <dgm:cxn modelId="{D63705C3-0E77-BA43-A08D-6E190A84C293}" type="presParOf" srcId="{9A2D2C0F-0E7E-BE41-84B2-DB77113D0EC2}" destId="{BD6FC1CA-88A1-D541-B7D4-5434819139C5}" srcOrd="0" destOrd="0" presId="urn:microsoft.com/office/officeart/2005/8/layout/orgChart1"/>
    <dgm:cxn modelId="{C9F55AD7-DA95-7143-8A92-449ADB5BAB3D}" type="presParOf" srcId="{9A2D2C0F-0E7E-BE41-84B2-DB77113D0EC2}" destId="{2837EE8C-271E-784F-AD63-39DC1A030F79}" srcOrd="1" destOrd="0" presId="urn:microsoft.com/office/officeart/2005/8/layout/orgChart1"/>
    <dgm:cxn modelId="{F7375206-E6A7-F740-B08F-DF5EC6383C3E}" type="presParOf" srcId="{E185E243-4651-AE4F-A13D-E519FA8002D7}" destId="{91B55EA8-F411-F748-8B55-B4DF3FC4EA43}" srcOrd="1" destOrd="0" presId="urn:microsoft.com/office/officeart/2005/8/layout/orgChart1"/>
    <dgm:cxn modelId="{AE68BB9E-1721-2240-BFEF-427CF2EAE051}" type="presParOf" srcId="{91B55EA8-F411-F748-8B55-B4DF3FC4EA43}" destId="{62EED4BD-9C6A-0045-B835-3E653148F8C1}" srcOrd="0" destOrd="0" presId="urn:microsoft.com/office/officeart/2005/8/layout/orgChart1"/>
    <dgm:cxn modelId="{D5E35792-1FEF-BA4F-A68D-CB147A1B271A}" type="presParOf" srcId="{91B55EA8-F411-F748-8B55-B4DF3FC4EA43}" destId="{D7A57C66-1151-B24C-89AF-90872E7585A0}" srcOrd="1" destOrd="0" presId="urn:microsoft.com/office/officeart/2005/8/layout/orgChart1"/>
    <dgm:cxn modelId="{63864B40-9943-5941-99AB-A19ED742AF6D}" type="presParOf" srcId="{D7A57C66-1151-B24C-89AF-90872E7585A0}" destId="{06B2B994-55B7-EB4C-9539-2D73AB758F47}" srcOrd="0" destOrd="0" presId="urn:microsoft.com/office/officeart/2005/8/layout/orgChart1"/>
    <dgm:cxn modelId="{2639E3E3-5037-BF45-A2F5-BEC207F5320B}" type="presParOf" srcId="{06B2B994-55B7-EB4C-9539-2D73AB758F47}" destId="{B61DAAE1-AD00-104B-98FE-85C3A1FE6696}" srcOrd="0" destOrd="0" presId="urn:microsoft.com/office/officeart/2005/8/layout/orgChart1"/>
    <dgm:cxn modelId="{A7D836FA-D913-1949-B54E-B7FB934A3B7C}" type="presParOf" srcId="{06B2B994-55B7-EB4C-9539-2D73AB758F47}" destId="{571B1B56-4050-714F-AA77-50FDFD9B0471}" srcOrd="1" destOrd="0" presId="urn:microsoft.com/office/officeart/2005/8/layout/orgChart1"/>
    <dgm:cxn modelId="{CB2F0BDE-2C37-7D45-B1F7-686F8B6C956E}" type="presParOf" srcId="{D7A57C66-1151-B24C-89AF-90872E7585A0}" destId="{4DCCF36B-8BF5-6345-A114-45F9BFB7239E}" srcOrd="1" destOrd="0" presId="urn:microsoft.com/office/officeart/2005/8/layout/orgChart1"/>
    <dgm:cxn modelId="{BC493889-4A4D-294C-AF7E-5EA99D969693}" type="presParOf" srcId="{D7A57C66-1151-B24C-89AF-90872E7585A0}" destId="{52D2DC61-A958-AA48-A44A-8E66AF644C13}" srcOrd="2" destOrd="0" presId="urn:microsoft.com/office/officeart/2005/8/layout/orgChart1"/>
    <dgm:cxn modelId="{E0172E4A-8118-4443-AE09-44ED1528EB65}" type="presParOf" srcId="{91B55EA8-F411-F748-8B55-B4DF3FC4EA43}" destId="{AB8B12EF-7C6F-824A-B247-2F051EAD7FB0}" srcOrd="2" destOrd="0" presId="urn:microsoft.com/office/officeart/2005/8/layout/orgChart1"/>
    <dgm:cxn modelId="{E502BB25-A2BA-994A-AB3E-9410EA37BD21}" type="presParOf" srcId="{91B55EA8-F411-F748-8B55-B4DF3FC4EA43}" destId="{73EB4F89-C07D-6643-BD79-7D1E8174AA7D}" srcOrd="3" destOrd="0" presId="urn:microsoft.com/office/officeart/2005/8/layout/orgChart1"/>
    <dgm:cxn modelId="{FFB1583F-5594-AB45-90C9-6FE9315B1D1F}" type="presParOf" srcId="{73EB4F89-C07D-6643-BD79-7D1E8174AA7D}" destId="{D0D93CBD-A8B7-F04B-8D8C-D99C5FCC3D97}" srcOrd="0" destOrd="0" presId="urn:microsoft.com/office/officeart/2005/8/layout/orgChart1"/>
    <dgm:cxn modelId="{E583E556-CA05-7248-8C38-938570D9283E}" type="presParOf" srcId="{D0D93CBD-A8B7-F04B-8D8C-D99C5FCC3D97}" destId="{588A5710-6F3B-1A41-B0C4-D3EFE2F1BAA8}" srcOrd="0" destOrd="0" presId="urn:microsoft.com/office/officeart/2005/8/layout/orgChart1"/>
    <dgm:cxn modelId="{6E9754AF-ACB5-E94A-ACD9-3A3670C85FEB}" type="presParOf" srcId="{D0D93CBD-A8B7-F04B-8D8C-D99C5FCC3D97}" destId="{19769436-B122-D640-9A47-C05EEF278E55}" srcOrd="1" destOrd="0" presId="urn:microsoft.com/office/officeart/2005/8/layout/orgChart1"/>
    <dgm:cxn modelId="{E644FA11-51F3-314E-964F-5A0ADB34A22C}" type="presParOf" srcId="{73EB4F89-C07D-6643-BD79-7D1E8174AA7D}" destId="{21E9DDF9-15A6-B64F-A2E4-8C69E952D503}" srcOrd="1" destOrd="0" presId="urn:microsoft.com/office/officeart/2005/8/layout/orgChart1"/>
    <dgm:cxn modelId="{94536845-7D4F-274C-BB21-F5E6AB43C361}" type="presParOf" srcId="{73EB4F89-C07D-6643-BD79-7D1E8174AA7D}" destId="{5DF0DE88-1356-AD44-8DB2-DEACC6D9BFCD}" srcOrd="2" destOrd="0" presId="urn:microsoft.com/office/officeart/2005/8/layout/orgChart1"/>
    <dgm:cxn modelId="{C690671E-1D02-F744-B51B-D2AFEA84FCCD}" type="presParOf" srcId="{E185E243-4651-AE4F-A13D-E519FA8002D7}" destId="{CF932F53-428A-D849-B293-884703F23B0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843AC2E-2C86-BE4E-9F03-C029FB79DAE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BE570E-373F-CF40-815B-2775FD3E6AA2}">
      <dgm:prSet phldrT="[Text]" phldr="0" custT="1"/>
      <dgm:spPr/>
      <dgm:t>
        <a:bodyPr/>
        <a:lstStyle/>
        <a:p>
          <a:r>
            <a:rPr lang="en-US" sz="1200"/>
            <a:t>Dolor</a:t>
          </a:r>
        </a:p>
      </dgm:t>
    </dgm:pt>
    <dgm:pt modelId="{4D0A9105-14CB-3845-BD43-14BF7BDDCF06}" type="parTrans" cxnId="{EF1EEC11-C9D0-EB47-A11C-0E8B6E06CD34}">
      <dgm:prSet/>
      <dgm:spPr/>
      <dgm:t>
        <a:bodyPr/>
        <a:lstStyle/>
        <a:p>
          <a:endParaRPr lang="en-US" sz="1200"/>
        </a:p>
      </dgm:t>
    </dgm:pt>
    <dgm:pt modelId="{D54AEF7C-5029-E847-B292-1E01A2B4F211}" type="sibTrans" cxnId="{EF1EEC11-C9D0-EB47-A11C-0E8B6E06CD34}">
      <dgm:prSet/>
      <dgm:spPr/>
      <dgm:t>
        <a:bodyPr/>
        <a:lstStyle/>
        <a:p>
          <a:endParaRPr lang="en-US" sz="1200"/>
        </a:p>
      </dgm:t>
    </dgm:pt>
    <dgm:pt modelId="{2B5C5D5E-665D-804D-A8DF-6164B89D407E}">
      <dgm:prSet phldrT="[Text]" phldr="0" custT="1"/>
      <dgm:spPr/>
      <dgm:t>
        <a:bodyPr/>
        <a:lstStyle/>
        <a:p>
          <a:r>
            <a:rPr lang="en-US" sz="1200" err="1"/>
            <a:t>Inflamación</a:t>
          </a:r>
          <a:r>
            <a:rPr lang="en-US" sz="1200"/>
            <a:t> y hematomas</a:t>
          </a:r>
        </a:p>
      </dgm:t>
    </dgm:pt>
    <dgm:pt modelId="{0385DEC5-9591-9C48-A6B7-027CD33A99F4}" type="parTrans" cxnId="{F35DEE86-3337-914E-A5F6-534C8CAC4546}">
      <dgm:prSet/>
      <dgm:spPr/>
      <dgm:t>
        <a:bodyPr/>
        <a:lstStyle/>
        <a:p>
          <a:endParaRPr lang="en-US" sz="1200"/>
        </a:p>
      </dgm:t>
    </dgm:pt>
    <dgm:pt modelId="{FC9448DD-B05D-E145-B8D7-F81B5E183597}" type="sibTrans" cxnId="{F35DEE86-3337-914E-A5F6-534C8CAC4546}">
      <dgm:prSet/>
      <dgm:spPr/>
      <dgm:t>
        <a:bodyPr/>
        <a:lstStyle/>
        <a:p>
          <a:endParaRPr lang="en-US" sz="1200"/>
        </a:p>
      </dgm:t>
    </dgm:pt>
    <dgm:pt modelId="{BEEA4D77-0E73-4049-81C8-2EF09AC4286B}">
      <dgm:prSet phldrT="[Text]" phldr="0" custT="1"/>
      <dgm:spPr/>
      <dgm:t>
        <a:bodyPr/>
        <a:lstStyle/>
        <a:p>
          <a:r>
            <a:rPr lang="en-US" sz="1200" err="1"/>
            <a:t>Deformidad</a:t>
          </a:r>
          <a:endParaRPr lang="en-US" sz="1200"/>
        </a:p>
      </dgm:t>
    </dgm:pt>
    <dgm:pt modelId="{CAE1657E-58A2-D442-91CD-49E20B2DF7AD}" type="parTrans" cxnId="{7FE66F46-47B1-C04D-AFE6-AF853AF7C8ED}">
      <dgm:prSet/>
      <dgm:spPr/>
      <dgm:t>
        <a:bodyPr/>
        <a:lstStyle/>
        <a:p>
          <a:endParaRPr lang="en-US" sz="1200"/>
        </a:p>
      </dgm:t>
    </dgm:pt>
    <dgm:pt modelId="{09C056F7-9269-1B48-B4AF-4B8B1784D22A}" type="sibTrans" cxnId="{7FE66F46-47B1-C04D-AFE6-AF853AF7C8ED}">
      <dgm:prSet/>
      <dgm:spPr/>
      <dgm:t>
        <a:bodyPr/>
        <a:lstStyle/>
        <a:p>
          <a:endParaRPr lang="en-US" sz="1200"/>
        </a:p>
      </dgm:t>
    </dgm:pt>
    <dgm:pt modelId="{560E4BA1-2EA7-514B-8663-72E80259EC0C}">
      <dgm:prSet phldrT="[Text]" phldr="0" custT="1"/>
      <dgm:spPr/>
      <dgm:t>
        <a:bodyPr/>
        <a:lstStyle/>
        <a:p>
          <a:r>
            <a:rPr lang="en-US" sz="1200" err="1"/>
            <a:t>Parestesias</a:t>
          </a:r>
          <a:r>
            <a:rPr lang="en-US" sz="1200"/>
            <a:t> (</a:t>
          </a:r>
          <a:r>
            <a:rPr lang="en-US" sz="1200" i="1" err="1"/>
            <a:t>Hormigueo</a:t>
          </a:r>
          <a:r>
            <a:rPr lang="en-US" sz="1200"/>
            <a:t>)</a:t>
          </a:r>
        </a:p>
      </dgm:t>
    </dgm:pt>
    <dgm:pt modelId="{952E06F9-9E7B-5D40-A7C3-73F6875320B9}" type="parTrans" cxnId="{DAC74B39-6789-4140-9A18-72E5C3EADB69}">
      <dgm:prSet/>
      <dgm:spPr/>
      <dgm:t>
        <a:bodyPr/>
        <a:lstStyle/>
        <a:p>
          <a:endParaRPr lang="en-US" sz="1200"/>
        </a:p>
      </dgm:t>
    </dgm:pt>
    <dgm:pt modelId="{045E3A8A-2944-8E44-BFE7-B914B9D7C266}" type="sibTrans" cxnId="{DAC74B39-6789-4140-9A18-72E5C3EADB69}">
      <dgm:prSet/>
      <dgm:spPr/>
      <dgm:t>
        <a:bodyPr/>
        <a:lstStyle/>
        <a:p>
          <a:endParaRPr lang="en-US" sz="1200"/>
        </a:p>
      </dgm:t>
    </dgm:pt>
    <dgm:pt modelId="{E0995E6E-1D89-ED4F-A4CB-D13D959FB544}">
      <dgm:prSet phldrT="[Text]" phldr="0" custT="1"/>
      <dgm:spPr/>
      <dgm:t>
        <a:bodyPr/>
        <a:lstStyle/>
        <a:p>
          <a:r>
            <a:rPr lang="en-US" sz="1200" err="1"/>
            <a:t>Limitación</a:t>
          </a:r>
          <a:r>
            <a:rPr lang="en-US" sz="1200"/>
            <a:t> </a:t>
          </a:r>
          <a:r>
            <a:rPr lang="en-US" sz="1200" err="1"/>
            <a:t>funcional</a:t>
          </a:r>
          <a:endParaRPr lang="en-US" sz="1200"/>
        </a:p>
      </dgm:t>
    </dgm:pt>
    <dgm:pt modelId="{8F15F8A7-7F5C-764D-B235-A44533305712}" type="parTrans" cxnId="{BF2B8D5F-5266-9542-B173-7DA1AD88C540}">
      <dgm:prSet/>
      <dgm:spPr/>
      <dgm:t>
        <a:bodyPr/>
        <a:lstStyle/>
        <a:p>
          <a:endParaRPr lang="en-US" sz="1200"/>
        </a:p>
      </dgm:t>
    </dgm:pt>
    <dgm:pt modelId="{AC40172A-17E3-ED44-B273-68F2474A2BC3}" type="sibTrans" cxnId="{BF2B8D5F-5266-9542-B173-7DA1AD88C540}">
      <dgm:prSet/>
      <dgm:spPr/>
      <dgm:t>
        <a:bodyPr/>
        <a:lstStyle/>
        <a:p>
          <a:endParaRPr lang="en-US" sz="1200"/>
        </a:p>
      </dgm:t>
    </dgm:pt>
    <dgm:pt modelId="{29823B63-903C-DB4E-B5C9-CFFE211AD846}" type="pres">
      <dgm:prSet presAssocID="{3843AC2E-2C86-BE4E-9F03-C029FB79DAEC}" presName="cycle" presStyleCnt="0">
        <dgm:presLayoutVars>
          <dgm:dir/>
          <dgm:resizeHandles val="exact"/>
        </dgm:presLayoutVars>
      </dgm:prSet>
      <dgm:spPr/>
    </dgm:pt>
    <dgm:pt modelId="{FBC4EB60-27AA-8F44-BB00-A8BA09EE2AE9}" type="pres">
      <dgm:prSet presAssocID="{EEBE570E-373F-CF40-815B-2775FD3E6AA2}" presName="dummy" presStyleCnt="0"/>
      <dgm:spPr/>
    </dgm:pt>
    <dgm:pt modelId="{B7F3506A-1656-F84B-84CF-47EDB59EF47B}" type="pres">
      <dgm:prSet presAssocID="{EEBE570E-373F-CF40-815B-2775FD3E6AA2}" presName="node" presStyleLbl="revTx" presStyleIdx="0" presStyleCnt="5">
        <dgm:presLayoutVars>
          <dgm:bulletEnabled val="1"/>
        </dgm:presLayoutVars>
      </dgm:prSet>
      <dgm:spPr/>
    </dgm:pt>
    <dgm:pt modelId="{A829A12D-7813-714A-A112-B63FBE332CC4}" type="pres">
      <dgm:prSet presAssocID="{D54AEF7C-5029-E847-B292-1E01A2B4F211}" presName="sibTrans" presStyleLbl="node1" presStyleIdx="0" presStyleCnt="5"/>
      <dgm:spPr/>
    </dgm:pt>
    <dgm:pt modelId="{41A85A52-21CA-AB41-8A8E-CE8F5B6B98FB}" type="pres">
      <dgm:prSet presAssocID="{2B5C5D5E-665D-804D-A8DF-6164B89D407E}" presName="dummy" presStyleCnt="0"/>
      <dgm:spPr/>
    </dgm:pt>
    <dgm:pt modelId="{E7034E14-4A76-6647-B702-8EF0CF2BBC3E}" type="pres">
      <dgm:prSet presAssocID="{2B5C5D5E-665D-804D-A8DF-6164B89D407E}" presName="node" presStyleLbl="revTx" presStyleIdx="1" presStyleCnt="5">
        <dgm:presLayoutVars>
          <dgm:bulletEnabled val="1"/>
        </dgm:presLayoutVars>
      </dgm:prSet>
      <dgm:spPr/>
    </dgm:pt>
    <dgm:pt modelId="{B2930951-2DAF-904A-8EA4-84F0FACB03BD}" type="pres">
      <dgm:prSet presAssocID="{FC9448DD-B05D-E145-B8D7-F81B5E183597}" presName="sibTrans" presStyleLbl="node1" presStyleIdx="1" presStyleCnt="5"/>
      <dgm:spPr/>
    </dgm:pt>
    <dgm:pt modelId="{E4DB3ADB-EDD6-A744-B951-BD0C1463458C}" type="pres">
      <dgm:prSet presAssocID="{BEEA4D77-0E73-4049-81C8-2EF09AC4286B}" presName="dummy" presStyleCnt="0"/>
      <dgm:spPr/>
    </dgm:pt>
    <dgm:pt modelId="{9F29A777-B714-404A-BDF4-720974908EC5}" type="pres">
      <dgm:prSet presAssocID="{BEEA4D77-0E73-4049-81C8-2EF09AC4286B}" presName="node" presStyleLbl="revTx" presStyleIdx="2" presStyleCnt="5">
        <dgm:presLayoutVars>
          <dgm:bulletEnabled val="1"/>
        </dgm:presLayoutVars>
      </dgm:prSet>
      <dgm:spPr/>
    </dgm:pt>
    <dgm:pt modelId="{A6B7A51E-EF8A-FD45-A13F-42C4423C936F}" type="pres">
      <dgm:prSet presAssocID="{09C056F7-9269-1B48-B4AF-4B8B1784D22A}" presName="sibTrans" presStyleLbl="node1" presStyleIdx="2" presStyleCnt="5"/>
      <dgm:spPr/>
    </dgm:pt>
    <dgm:pt modelId="{FDFFFA11-1462-DB47-934E-10A0C4E8CCEB}" type="pres">
      <dgm:prSet presAssocID="{560E4BA1-2EA7-514B-8663-72E80259EC0C}" presName="dummy" presStyleCnt="0"/>
      <dgm:spPr/>
    </dgm:pt>
    <dgm:pt modelId="{FA59EFFF-8D62-7A4E-8B7A-88BDB3CF605A}" type="pres">
      <dgm:prSet presAssocID="{560E4BA1-2EA7-514B-8663-72E80259EC0C}" presName="node" presStyleLbl="revTx" presStyleIdx="3" presStyleCnt="5">
        <dgm:presLayoutVars>
          <dgm:bulletEnabled val="1"/>
        </dgm:presLayoutVars>
      </dgm:prSet>
      <dgm:spPr/>
    </dgm:pt>
    <dgm:pt modelId="{D7953FAF-0426-694B-80F7-0AEAF404148A}" type="pres">
      <dgm:prSet presAssocID="{045E3A8A-2944-8E44-BFE7-B914B9D7C266}" presName="sibTrans" presStyleLbl="node1" presStyleIdx="3" presStyleCnt="5"/>
      <dgm:spPr/>
    </dgm:pt>
    <dgm:pt modelId="{7910D6D8-0AAA-7645-8758-488CCFDF8447}" type="pres">
      <dgm:prSet presAssocID="{E0995E6E-1D89-ED4F-A4CB-D13D959FB544}" presName="dummy" presStyleCnt="0"/>
      <dgm:spPr/>
    </dgm:pt>
    <dgm:pt modelId="{FC65CAC2-5137-9049-B90B-528215A6B219}" type="pres">
      <dgm:prSet presAssocID="{E0995E6E-1D89-ED4F-A4CB-D13D959FB544}" presName="node" presStyleLbl="revTx" presStyleIdx="4" presStyleCnt="5">
        <dgm:presLayoutVars>
          <dgm:bulletEnabled val="1"/>
        </dgm:presLayoutVars>
      </dgm:prSet>
      <dgm:spPr/>
    </dgm:pt>
    <dgm:pt modelId="{56A804D0-766F-8144-A2F7-11FA1703E399}" type="pres">
      <dgm:prSet presAssocID="{AC40172A-17E3-ED44-B273-68F2474A2BC3}" presName="sibTrans" presStyleLbl="node1" presStyleIdx="4" presStyleCnt="5"/>
      <dgm:spPr/>
    </dgm:pt>
  </dgm:ptLst>
  <dgm:cxnLst>
    <dgm:cxn modelId="{EF1EEC11-C9D0-EB47-A11C-0E8B6E06CD34}" srcId="{3843AC2E-2C86-BE4E-9F03-C029FB79DAEC}" destId="{EEBE570E-373F-CF40-815B-2775FD3E6AA2}" srcOrd="0" destOrd="0" parTransId="{4D0A9105-14CB-3845-BD43-14BF7BDDCF06}" sibTransId="{D54AEF7C-5029-E847-B292-1E01A2B4F211}"/>
    <dgm:cxn modelId="{456F792D-2949-3A4E-9E2C-20A68482A8B9}" type="presOf" srcId="{FC9448DD-B05D-E145-B8D7-F81B5E183597}" destId="{B2930951-2DAF-904A-8EA4-84F0FACB03BD}" srcOrd="0" destOrd="0" presId="urn:microsoft.com/office/officeart/2005/8/layout/cycle1"/>
    <dgm:cxn modelId="{DAC74B39-6789-4140-9A18-72E5C3EADB69}" srcId="{3843AC2E-2C86-BE4E-9F03-C029FB79DAEC}" destId="{560E4BA1-2EA7-514B-8663-72E80259EC0C}" srcOrd="3" destOrd="0" parTransId="{952E06F9-9E7B-5D40-A7C3-73F6875320B9}" sibTransId="{045E3A8A-2944-8E44-BFE7-B914B9D7C266}"/>
    <dgm:cxn modelId="{BF2B8D5F-5266-9542-B173-7DA1AD88C540}" srcId="{3843AC2E-2C86-BE4E-9F03-C029FB79DAEC}" destId="{E0995E6E-1D89-ED4F-A4CB-D13D959FB544}" srcOrd="4" destOrd="0" parTransId="{8F15F8A7-7F5C-764D-B235-A44533305712}" sibTransId="{AC40172A-17E3-ED44-B273-68F2474A2BC3}"/>
    <dgm:cxn modelId="{7FE66F46-47B1-C04D-AFE6-AF853AF7C8ED}" srcId="{3843AC2E-2C86-BE4E-9F03-C029FB79DAEC}" destId="{BEEA4D77-0E73-4049-81C8-2EF09AC4286B}" srcOrd="2" destOrd="0" parTransId="{CAE1657E-58A2-D442-91CD-49E20B2DF7AD}" sibTransId="{09C056F7-9269-1B48-B4AF-4B8B1784D22A}"/>
    <dgm:cxn modelId="{82CDAF67-9400-514D-890E-0C33D343A703}" type="presOf" srcId="{560E4BA1-2EA7-514B-8663-72E80259EC0C}" destId="{FA59EFFF-8D62-7A4E-8B7A-88BDB3CF605A}" srcOrd="0" destOrd="0" presId="urn:microsoft.com/office/officeart/2005/8/layout/cycle1"/>
    <dgm:cxn modelId="{EF8DAE4A-82D8-7140-AE26-3E2F76C37BA5}" type="presOf" srcId="{BEEA4D77-0E73-4049-81C8-2EF09AC4286B}" destId="{9F29A777-B714-404A-BDF4-720974908EC5}" srcOrd="0" destOrd="0" presId="urn:microsoft.com/office/officeart/2005/8/layout/cycle1"/>
    <dgm:cxn modelId="{8E3A2C53-425F-A246-B1EE-588D22B740FD}" type="presOf" srcId="{09C056F7-9269-1B48-B4AF-4B8B1784D22A}" destId="{A6B7A51E-EF8A-FD45-A13F-42C4423C936F}" srcOrd="0" destOrd="0" presId="urn:microsoft.com/office/officeart/2005/8/layout/cycle1"/>
    <dgm:cxn modelId="{2E3A5953-3A0A-2F43-8B50-B0EBE4EA8A23}" type="presOf" srcId="{045E3A8A-2944-8E44-BFE7-B914B9D7C266}" destId="{D7953FAF-0426-694B-80F7-0AEAF404148A}" srcOrd="0" destOrd="0" presId="urn:microsoft.com/office/officeart/2005/8/layout/cycle1"/>
    <dgm:cxn modelId="{F35DEE86-3337-914E-A5F6-534C8CAC4546}" srcId="{3843AC2E-2C86-BE4E-9F03-C029FB79DAEC}" destId="{2B5C5D5E-665D-804D-A8DF-6164B89D407E}" srcOrd="1" destOrd="0" parTransId="{0385DEC5-9591-9C48-A6B7-027CD33A99F4}" sibTransId="{FC9448DD-B05D-E145-B8D7-F81B5E183597}"/>
    <dgm:cxn modelId="{B9005A97-7F56-9145-9F0D-8EAF2C3A9782}" type="presOf" srcId="{EEBE570E-373F-CF40-815B-2775FD3E6AA2}" destId="{B7F3506A-1656-F84B-84CF-47EDB59EF47B}" srcOrd="0" destOrd="0" presId="urn:microsoft.com/office/officeart/2005/8/layout/cycle1"/>
    <dgm:cxn modelId="{7354E8B4-C81C-CA4A-90F1-BE318AEF92F9}" type="presOf" srcId="{3843AC2E-2C86-BE4E-9F03-C029FB79DAEC}" destId="{29823B63-903C-DB4E-B5C9-CFFE211AD846}" srcOrd="0" destOrd="0" presId="urn:microsoft.com/office/officeart/2005/8/layout/cycle1"/>
    <dgm:cxn modelId="{12E06FD5-2987-074C-B173-922414468363}" type="presOf" srcId="{D54AEF7C-5029-E847-B292-1E01A2B4F211}" destId="{A829A12D-7813-714A-A112-B63FBE332CC4}" srcOrd="0" destOrd="0" presId="urn:microsoft.com/office/officeart/2005/8/layout/cycle1"/>
    <dgm:cxn modelId="{B17784E1-5EE1-9A40-BEDB-AB165130D926}" type="presOf" srcId="{AC40172A-17E3-ED44-B273-68F2474A2BC3}" destId="{56A804D0-766F-8144-A2F7-11FA1703E399}" srcOrd="0" destOrd="0" presId="urn:microsoft.com/office/officeart/2005/8/layout/cycle1"/>
    <dgm:cxn modelId="{A9F46DE6-5894-7743-8F30-7ABA4B321DD6}" type="presOf" srcId="{2B5C5D5E-665D-804D-A8DF-6164B89D407E}" destId="{E7034E14-4A76-6647-B702-8EF0CF2BBC3E}" srcOrd="0" destOrd="0" presId="urn:microsoft.com/office/officeart/2005/8/layout/cycle1"/>
    <dgm:cxn modelId="{123A42EF-AC25-384A-B1D7-F39A630E6753}" type="presOf" srcId="{E0995E6E-1D89-ED4F-A4CB-D13D959FB544}" destId="{FC65CAC2-5137-9049-B90B-528215A6B219}" srcOrd="0" destOrd="0" presId="urn:microsoft.com/office/officeart/2005/8/layout/cycle1"/>
    <dgm:cxn modelId="{40E45175-5EFB-1647-8445-18F1FC21D699}" type="presParOf" srcId="{29823B63-903C-DB4E-B5C9-CFFE211AD846}" destId="{FBC4EB60-27AA-8F44-BB00-A8BA09EE2AE9}" srcOrd="0" destOrd="0" presId="urn:microsoft.com/office/officeart/2005/8/layout/cycle1"/>
    <dgm:cxn modelId="{6076A8FC-C4D7-1242-8713-7B9962F447CE}" type="presParOf" srcId="{29823B63-903C-DB4E-B5C9-CFFE211AD846}" destId="{B7F3506A-1656-F84B-84CF-47EDB59EF47B}" srcOrd="1" destOrd="0" presId="urn:microsoft.com/office/officeart/2005/8/layout/cycle1"/>
    <dgm:cxn modelId="{A4980214-6F37-8344-B945-03FDAE34349A}" type="presParOf" srcId="{29823B63-903C-DB4E-B5C9-CFFE211AD846}" destId="{A829A12D-7813-714A-A112-B63FBE332CC4}" srcOrd="2" destOrd="0" presId="urn:microsoft.com/office/officeart/2005/8/layout/cycle1"/>
    <dgm:cxn modelId="{405B1A2D-2A9E-FB4A-B3DE-F80B19EEDD79}" type="presParOf" srcId="{29823B63-903C-DB4E-B5C9-CFFE211AD846}" destId="{41A85A52-21CA-AB41-8A8E-CE8F5B6B98FB}" srcOrd="3" destOrd="0" presId="urn:microsoft.com/office/officeart/2005/8/layout/cycle1"/>
    <dgm:cxn modelId="{58964402-1524-A441-9F24-3C03F4400FAA}" type="presParOf" srcId="{29823B63-903C-DB4E-B5C9-CFFE211AD846}" destId="{E7034E14-4A76-6647-B702-8EF0CF2BBC3E}" srcOrd="4" destOrd="0" presId="urn:microsoft.com/office/officeart/2005/8/layout/cycle1"/>
    <dgm:cxn modelId="{B58248D2-1CAB-F446-86A7-254005B52D63}" type="presParOf" srcId="{29823B63-903C-DB4E-B5C9-CFFE211AD846}" destId="{B2930951-2DAF-904A-8EA4-84F0FACB03BD}" srcOrd="5" destOrd="0" presId="urn:microsoft.com/office/officeart/2005/8/layout/cycle1"/>
    <dgm:cxn modelId="{7CFB93A4-4AAD-654F-8B43-0BC28DE97354}" type="presParOf" srcId="{29823B63-903C-DB4E-B5C9-CFFE211AD846}" destId="{E4DB3ADB-EDD6-A744-B951-BD0C1463458C}" srcOrd="6" destOrd="0" presId="urn:microsoft.com/office/officeart/2005/8/layout/cycle1"/>
    <dgm:cxn modelId="{943B0FC3-2D59-D94B-88FA-56994042FD8E}" type="presParOf" srcId="{29823B63-903C-DB4E-B5C9-CFFE211AD846}" destId="{9F29A777-B714-404A-BDF4-720974908EC5}" srcOrd="7" destOrd="0" presId="urn:microsoft.com/office/officeart/2005/8/layout/cycle1"/>
    <dgm:cxn modelId="{03A28383-3569-DD4E-80A0-B8858761209C}" type="presParOf" srcId="{29823B63-903C-DB4E-B5C9-CFFE211AD846}" destId="{A6B7A51E-EF8A-FD45-A13F-42C4423C936F}" srcOrd="8" destOrd="0" presId="urn:microsoft.com/office/officeart/2005/8/layout/cycle1"/>
    <dgm:cxn modelId="{5A5F34B3-1A50-0841-A775-93E18B7A5E4C}" type="presParOf" srcId="{29823B63-903C-DB4E-B5C9-CFFE211AD846}" destId="{FDFFFA11-1462-DB47-934E-10A0C4E8CCEB}" srcOrd="9" destOrd="0" presId="urn:microsoft.com/office/officeart/2005/8/layout/cycle1"/>
    <dgm:cxn modelId="{6EBF7D71-F091-004A-BD04-AB9532168287}" type="presParOf" srcId="{29823B63-903C-DB4E-B5C9-CFFE211AD846}" destId="{FA59EFFF-8D62-7A4E-8B7A-88BDB3CF605A}" srcOrd="10" destOrd="0" presId="urn:microsoft.com/office/officeart/2005/8/layout/cycle1"/>
    <dgm:cxn modelId="{7DCEBF58-33F7-694B-B6F5-DEE11F9C3186}" type="presParOf" srcId="{29823B63-903C-DB4E-B5C9-CFFE211AD846}" destId="{D7953FAF-0426-694B-80F7-0AEAF404148A}" srcOrd="11" destOrd="0" presId="urn:microsoft.com/office/officeart/2005/8/layout/cycle1"/>
    <dgm:cxn modelId="{CD0E87A7-525F-A846-AA3A-030D523A0843}" type="presParOf" srcId="{29823B63-903C-DB4E-B5C9-CFFE211AD846}" destId="{7910D6D8-0AAA-7645-8758-488CCFDF8447}" srcOrd="12" destOrd="0" presId="urn:microsoft.com/office/officeart/2005/8/layout/cycle1"/>
    <dgm:cxn modelId="{2D714F7C-1405-F14D-9AAC-21BBFF16B21D}" type="presParOf" srcId="{29823B63-903C-DB4E-B5C9-CFFE211AD846}" destId="{FC65CAC2-5137-9049-B90B-528215A6B219}" srcOrd="13" destOrd="0" presId="urn:microsoft.com/office/officeart/2005/8/layout/cycle1"/>
    <dgm:cxn modelId="{4A04F55A-93CA-DE46-8CF7-87F1A202C00B}" type="presParOf" srcId="{29823B63-903C-DB4E-B5C9-CFFE211AD846}" destId="{56A804D0-766F-8144-A2F7-11FA1703E399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25A3BA-6BBC-B04B-A8A1-E678520D8311}">
      <dsp:nvSpPr>
        <dsp:cNvPr id="0" name=""/>
        <dsp:cNvSpPr/>
      </dsp:nvSpPr>
      <dsp:spPr>
        <a:xfrm rot="5400000">
          <a:off x="-118691" y="121223"/>
          <a:ext cx="791274" cy="553892"/>
        </a:xfrm>
        <a:prstGeom prst="chevron">
          <a:avLst/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u="sng" kern="1200">
              <a:solidFill>
                <a:schemeClr val="tx1"/>
              </a:solidFill>
            </a:rPr>
            <a:t>X</a:t>
          </a:r>
        </a:p>
      </dsp:txBody>
      <dsp:txXfrm rot="-5400000">
        <a:off x="0" y="279478"/>
        <a:ext cx="553892" cy="237382"/>
      </dsp:txXfrm>
    </dsp:sp>
    <dsp:sp modelId="{211141B7-FD8C-0445-B0D5-1C3B56531810}">
      <dsp:nvSpPr>
        <dsp:cNvPr id="0" name=""/>
        <dsp:cNvSpPr/>
      </dsp:nvSpPr>
      <dsp:spPr>
        <a:xfrm rot="5400000">
          <a:off x="1679553" y="-1125660"/>
          <a:ext cx="514599" cy="27659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err="1"/>
            <a:t>Hemorragias</a:t>
          </a:r>
          <a:r>
            <a:rPr lang="en-US" sz="2000" kern="1200"/>
            <a:t> </a:t>
          </a:r>
          <a:r>
            <a:rPr lang="en-US" sz="2000" kern="1200" err="1"/>
            <a:t>externas</a:t>
          </a:r>
          <a:r>
            <a:rPr lang="en-US" sz="2000" kern="1200"/>
            <a:t> </a:t>
          </a:r>
        </a:p>
      </dsp:txBody>
      <dsp:txXfrm rot="-5400000">
        <a:off x="553893" y="25121"/>
        <a:ext cx="2740799" cy="464357"/>
      </dsp:txXfrm>
    </dsp:sp>
    <dsp:sp modelId="{7A50EE68-15EC-D14D-95E4-A0F46AA8C150}">
      <dsp:nvSpPr>
        <dsp:cNvPr id="0" name=""/>
        <dsp:cNvSpPr/>
      </dsp:nvSpPr>
      <dsp:spPr>
        <a:xfrm rot="5400000">
          <a:off x="-118691" y="755452"/>
          <a:ext cx="791274" cy="553892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</a:t>
          </a:r>
        </a:p>
      </dsp:txBody>
      <dsp:txXfrm rot="-5400000">
        <a:off x="0" y="913707"/>
        <a:ext cx="553892" cy="237382"/>
      </dsp:txXfrm>
    </dsp:sp>
    <dsp:sp modelId="{8A38BA79-CBEC-0C4A-A745-E34EC3DFA2C9}">
      <dsp:nvSpPr>
        <dsp:cNvPr id="0" name=""/>
        <dsp:cNvSpPr/>
      </dsp:nvSpPr>
      <dsp:spPr>
        <a:xfrm rot="5400000">
          <a:off x="1679688" y="-489034"/>
          <a:ext cx="514328" cy="27659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err="1"/>
            <a:t>Vía</a:t>
          </a:r>
          <a:r>
            <a:rPr lang="en-US" sz="2000" kern="1200"/>
            <a:t> </a:t>
          </a:r>
          <a:r>
            <a:rPr lang="en-US" sz="2000" kern="1200" err="1"/>
            <a:t>aérea</a:t>
          </a:r>
          <a:endParaRPr lang="en-US" sz="2000" kern="1200"/>
        </a:p>
      </dsp:txBody>
      <dsp:txXfrm rot="-5400000">
        <a:off x="553893" y="661868"/>
        <a:ext cx="2740813" cy="464114"/>
      </dsp:txXfrm>
    </dsp:sp>
    <dsp:sp modelId="{B5775A08-E554-8945-BD5B-7144F56A816D}">
      <dsp:nvSpPr>
        <dsp:cNvPr id="0" name=""/>
        <dsp:cNvSpPr/>
      </dsp:nvSpPr>
      <dsp:spPr>
        <a:xfrm rot="5400000">
          <a:off x="-118691" y="1389681"/>
          <a:ext cx="791274" cy="5538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B</a:t>
          </a:r>
        </a:p>
      </dsp:txBody>
      <dsp:txXfrm rot="-5400000">
        <a:off x="0" y="1547936"/>
        <a:ext cx="553892" cy="237382"/>
      </dsp:txXfrm>
    </dsp:sp>
    <dsp:sp modelId="{75C01630-CF6C-AE40-81E0-207827DE900E}">
      <dsp:nvSpPr>
        <dsp:cNvPr id="0" name=""/>
        <dsp:cNvSpPr/>
      </dsp:nvSpPr>
      <dsp:spPr>
        <a:xfrm rot="5400000">
          <a:off x="1679688" y="145194"/>
          <a:ext cx="514328" cy="27659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000" kern="1200" noProof="0"/>
            <a:t>Respiración</a:t>
          </a:r>
        </a:p>
      </dsp:txBody>
      <dsp:txXfrm rot="-5400000">
        <a:off x="553893" y="1296097"/>
        <a:ext cx="2740813" cy="464114"/>
      </dsp:txXfrm>
    </dsp:sp>
    <dsp:sp modelId="{EE4A7690-E157-194A-ACB3-C6820615683F}">
      <dsp:nvSpPr>
        <dsp:cNvPr id="0" name=""/>
        <dsp:cNvSpPr/>
      </dsp:nvSpPr>
      <dsp:spPr>
        <a:xfrm rot="5400000">
          <a:off x="-118691" y="2023911"/>
          <a:ext cx="791274" cy="553892"/>
        </a:xfrm>
        <a:prstGeom prst="chevron">
          <a:avLst/>
        </a:prstGeom>
        <a:solidFill>
          <a:srgbClr val="FF5050"/>
        </a:solidFill>
        <a:ln w="12700" cap="flat" cmpd="sng" algn="ctr">
          <a:solidFill>
            <a:srgbClr val="CB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</a:t>
          </a:r>
        </a:p>
      </dsp:txBody>
      <dsp:txXfrm rot="-5400000">
        <a:off x="0" y="2182166"/>
        <a:ext cx="553892" cy="237382"/>
      </dsp:txXfrm>
    </dsp:sp>
    <dsp:sp modelId="{E21D7B2D-D346-D34E-B1DB-28B17226068F}">
      <dsp:nvSpPr>
        <dsp:cNvPr id="0" name=""/>
        <dsp:cNvSpPr/>
      </dsp:nvSpPr>
      <dsp:spPr>
        <a:xfrm rot="5400000">
          <a:off x="1679688" y="779424"/>
          <a:ext cx="514328" cy="27659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B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err="1"/>
            <a:t>Circulación</a:t>
          </a:r>
          <a:endParaRPr lang="en-US" sz="2000" kern="1200"/>
        </a:p>
      </dsp:txBody>
      <dsp:txXfrm rot="-5400000">
        <a:off x="553893" y="1930327"/>
        <a:ext cx="2740813" cy="4641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2EE45-80F0-4801-8D60-E60E07B2F01C}">
      <dsp:nvSpPr>
        <dsp:cNvPr id="0" name=""/>
        <dsp:cNvSpPr/>
      </dsp:nvSpPr>
      <dsp:spPr>
        <a:xfrm rot="5400000">
          <a:off x="-242698" y="960638"/>
          <a:ext cx="1099043" cy="13373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B11C96-932C-439F-87C2-CB8605BF6A3F}">
      <dsp:nvSpPr>
        <dsp:cNvPr id="0" name=""/>
        <dsp:cNvSpPr/>
      </dsp:nvSpPr>
      <dsp:spPr>
        <a:xfrm>
          <a:off x="1912" y="247086"/>
          <a:ext cx="1485969" cy="89158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altLang="es-CO" sz="1400" kern="1200">
              <a:solidFill>
                <a:schemeClr val="tx1"/>
              </a:solidFill>
              <a:latin typeface="Arial Narrow" panose="020B0606020202030204" pitchFamily="34" charset="0"/>
            </a:rPr>
            <a:t>1.</a:t>
          </a:r>
          <a:r>
            <a:rPr lang="es-ES_tradnl" altLang="es-CO" sz="1400" b="1" kern="1200">
              <a:solidFill>
                <a:schemeClr val="tx1"/>
              </a:solidFill>
              <a:latin typeface="Arial Narrow" panose="020B0606020202030204" pitchFamily="34" charset="0"/>
            </a:rPr>
            <a:t> Utilice </a:t>
          </a:r>
          <a:r>
            <a:rPr lang="es-ES_tradnl" altLang="es-CO" sz="1400" kern="1200">
              <a:solidFill>
                <a:schemeClr val="tx1"/>
              </a:solidFill>
              <a:latin typeface="Arial Narrow" panose="020B0606020202030204" pitchFamily="34" charset="0"/>
            </a:rPr>
            <a:t>elementos de bioseguridad.</a:t>
          </a:r>
          <a:endParaRPr lang="es-CO" sz="1400" kern="1200">
            <a:solidFill>
              <a:schemeClr val="tx1"/>
            </a:solidFill>
          </a:endParaRPr>
        </a:p>
      </dsp:txBody>
      <dsp:txXfrm>
        <a:off x="28026" y="273200"/>
        <a:ext cx="1433741" cy="839353"/>
      </dsp:txXfrm>
    </dsp:sp>
    <dsp:sp modelId="{B0941A58-5DA6-4D14-BC38-D98626C896CD}">
      <dsp:nvSpPr>
        <dsp:cNvPr id="0" name=""/>
        <dsp:cNvSpPr/>
      </dsp:nvSpPr>
      <dsp:spPr>
        <a:xfrm rot="5400000">
          <a:off x="-242698" y="2075115"/>
          <a:ext cx="1099043" cy="133737"/>
        </a:xfrm>
        <a:prstGeom prst="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4B6883-5737-4765-AA02-11C59B3A4D9D}">
      <dsp:nvSpPr>
        <dsp:cNvPr id="0" name=""/>
        <dsp:cNvSpPr/>
      </dsp:nvSpPr>
      <dsp:spPr>
        <a:xfrm>
          <a:off x="1912" y="1361563"/>
          <a:ext cx="1485969" cy="891581"/>
        </a:xfrm>
        <a:prstGeom prst="roundRect">
          <a:avLst>
            <a:gd name="adj" fmla="val 10000"/>
          </a:avLst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altLang="es-CO" sz="1400" kern="1200">
              <a:solidFill>
                <a:schemeClr val="tx1"/>
              </a:solidFill>
              <a:latin typeface="Arial Narrow" panose="020B0606020202030204" pitchFamily="34" charset="0"/>
            </a:rPr>
            <a:t>2. </a:t>
          </a:r>
          <a:r>
            <a:rPr lang="es-ES_tradnl" altLang="es-CO" sz="1400" b="1" kern="1200">
              <a:solidFill>
                <a:schemeClr val="tx1"/>
              </a:solidFill>
              <a:latin typeface="Arial Narrow" panose="020B0606020202030204" pitchFamily="34" charset="0"/>
            </a:rPr>
            <a:t>Siente</a:t>
          </a:r>
          <a:r>
            <a:rPr lang="es-ES_tradnl" altLang="es-CO" sz="1400" kern="1200">
              <a:solidFill>
                <a:schemeClr val="tx1"/>
              </a:solidFill>
              <a:latin typeface="Arial Narrow" panose="020B0606020202030204" pitchFamily="34" charset="0"/>
            </a:rPr>
            <a:t> a la persona afectada.</a:t>
          </a:r>
        </a:p>
      </dsp:txBody>
      <dsp:txXfrm>
        <a:off x="28026" y="1387677"/>
        <a:ext cx="1433741" cy="839353"/>
      </dsp:txXfrm>
    </dsp:sp>
    <dsp:sp modelId="{F222F0EB-1C4E-4376-8D16-D006F07F39B2}">
      <dsp:nvSpPr>
        <dsp:cNvPr id="0" name=""/>
        <dsp:cNvSpPr/>
      </dsp:nvSpPr>
      <dsp:spPr>
        <a:xfrm rot="22809">
          <a:off x="306804" y="2645739"/>
          <a:ext cx="1708615" cy="133737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B6B0E0-F496-445F-9AC8-1B859C29D214}">
      <dsp:nvSpPr>
        <dsp:cNvPr id="0" name=""/>
        <dsp:cNvSpPr/>
      </dsp:nvSpPr>
      <dsp:spPr>
        <a:xfrm>
          <a:off x="1912" y="2476040"/>
          <a:ext cx="1485969" cy="891581"/>
        </a:xfrm>
        <a:prstGeom prst="roundRect">
          <a:avLst>
            <a:gd name="adj" fmla="val 10000"/>
          </a:avLst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altLang="es-CO" sz="1400" kern="1200">
              <a:solidFill>
                <a:schemeClr val="tx1"/>
              </a:solidFill>
              <a:latin typeface="Arial Narrow" panose="020B0606020202030204" pitchFamily="34" charset="0"/>
            </a:rPr>
            <a:t>3. Colóquele la </a:t>
          </a:r>
          <a:r>
            <a:rPr lang="es-ES_tradnl" altLang="es-CO" sz="1400" b="1" kern="1200">
              <a:solidFill>
                <a:srgbClr val="FFFF00"/>
              </a:solidFill>
              <a:latin typeface="Arial Narrow" panose="020B0606020202030204" pitchFamily="34" charset="0"/>
            </a:rPr>
            <a:t>cabeza en </a:t>
          </a:r>
          <a:r>
            <a:rPr lang="es-ES_tradnl" altLang="es-CO" sz="1400" b="1" kern="1200">
              <a:solidFill>
                <a:schemeClr val="tx1"/>
              </a:solidFill>
              <a:latin typeface="Arial Narrow" panose="020B0606020202030204" pitchFamily="34" charset="0"/>
            </a:rPr>
            <a:t>posición neutra</a:t>
          </a:r>
          <a:r>
            <a:rPr lang="es-ES_tradnl" altLang="es-CO" sz="1400" kern="1200">
              <a:solidFill>
                <a:schemeClr val="tx1"/>
              </a:solidFill>
              <a:latin typeface="Arial Narrow" panose="020B0606020202030204" pitchFamily="34" charset="0"/>
            </a:rPr>
            <a:t>.</a:t>
          </a:r>
        </a:p>
      </dsp:txBody>
      <dsp:txXfrm>
        <a:off x="28026" y="2502154"/>
        <a:ext cx="1433741" cy="839353"/>
      </dsp:txXfrm>
    </dsp:sp>
    <dsp:sp modelId="{ECD7A65E-FAD6-4DC8-94CE-A154071CA0FC}">
      <dsp:nvSpPr>
        <dsp:cNvPr id="0" name=""/>
        <dsp:cNvSpPr/>
      </dsp:nvSpPr>
      <dsp:spPr>
        <a:xfrm rot="16200000">
          <a:off x="1464069" y="2084642"/>
          <a:ext cx="1118096" cy="133737"/>
        </a:xfrm>
        <a:prstGeom prst="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0ECB05-8362-41AA-B09B-1B536756E5EF}">
      <dsp:nvSpPr>
        <dsp:cNvPr id="0" name=""/>
        <dsp:cNvSpPr/>
      </dsp:nvSpPr>
      <dsp:spPr>
        <a:xfrm>
          <a:off x="1718207" y="2495093"/>
          <a:ext cx="1485969" cy="891581"/>
        </a:xfrm>
        <a:prstGeom prst="roundRect">
          <a:avLst>
            <a:gd name="adj" fmla="val 10000"/>
          </a:avLst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altLang="es-CO" sz="1400" kern="1200">
              <a:solidFill>
                <a:schemeClr val="tx1"/>
              </a:solidFill>
              <a:latin typeface="Arial Narrow" panose="020B0606020202030204" pitchFamily="34" charset="0"/>
            </a:rPr>
            <a:t>4. </a:t>
          </a:r>
          <a:r>
            <a:rPr lang="es-ES_tradnl" altLang="es-CO" sz="1400" b="1" kern="1200">
              <a:solidFill>
                <a:schemeClr val="tx1"/>
              </a:solidFill>
              <a:latin typeface="Arial Narrow" panose="020B0606020202030204" pitchFamily="34" charset="0"/>
            </a:rPr>
            <a:t>Presione</a:t>
          </a:r>
          <a:r>
            <a:rPr lang="es-ES_tradnl" altLang="es-CO" sz="1400" kern="1200">
              <a:solidFill>
                <a:schemeClr val="tx1"/>
              </a:solidFill>
              <a:latin typeface="Arial Narrow" panose="020B0606020202030204" pitchFamily="34" charset="0"/>
            </a:rPr>
            <a:t> </a:t>
          </a:r>
          <a:r>
            <a:rPr lang="es-CO" altLang="es-CO" sz="1400" kern="1200">
              <a:solidFill>
                <a:schemeClr val="tx1"/>
              </a:solidFill>
              <a:latin typeface="Arial Narrow" panose="020B0606020202030204" pitchFamily="34" charset="0"/>
            </a:rPr>
            <a:t>fosas nasales en el área septal como </a:t>
          </a:r>
          <a:r>
            <a:rPr lang="es-CO" altLang="es-CO" sz="1400" b="1" kern="1200">
              <a:solidFill>
                <a:schemeClr val="tx1"/>
              </a:solidFill>
              <a:latin typeface="Arial Narrow" panose="020B0606020202030204" pitchFamily="34" charset="0"/>
            </a:rPr>
            <a:t>mínimo 15 min</a:t>
          </a:r>
          <a:r>
            <a:rPr lang="es-CO" altLang="es-CO" sz="1400" kern="1200">
              <a:solidFill>
                <a:schemeClr val="tx1"/>
              </a:solidFill>
              <a:latin typeface="Arial Narrow" panose="020B0606020202030204" pitchFamily="34" charset="0"/>
            </a:rPr>
            <a:t>.</a:t>
          </a:r>
        </a:p>
      </dsp:txBody>
      <dsp:txXfrm>
        <a:off x="1744321" y="2521207"/>
        <a:ext cx="1433741" cy="839353"/>
      </dsp:txXfrm>
    </dsp:sp>
    <dsp:sp modelId="{8381BA61-6A3D-4AE1-8235-08AF72B47836}">
      <dsp:nvSpPr>
        <dsp:cNvPr id="0" name=""/>
        <dsp:cNvSpPr/>
      </dsp:nvSpPr>
      <dsp:spPr>
        <a:xfrm rot="16200000">
          <a:off x="1477002" y="964044"/>
          <a:ext cx="1092231" cy="133737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D2228-2875-48E3-AEA5-55C5985004C4}">
      <dsp:nvSpPr>
        <dsp:cNvPr id="0" name=""/>
        <dsp:cNvSpPr/>
      </dsp:nvSpPr>
      <dsp:spPr>
        <a:xfrm>
          <a:off x="1718207" y="1361563"/>
          <a:ext cx="1485969" cy="891581"/>
        </a:xfrm>
        <a:prstGeom prst="roundRect">
          <a:avLst>
            <a:gd name="adj" fmla="val 10000"/>
          </a:avLst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altLang="es-CO" sz="1400" kern="1200">
              <a:solidFill>
                <a:schemeClr val="tx1"/>
              </a:solidFill>
              <a:latin typeface="Arial Narrow" panose="020B0606020202030204" pitchFamily="34" charset="0"/>
            </a:rPr>
            <a:t>5. Poner bolsas de hielo en la nariz y frente.</a:t>
          </a:r>
        </a:p>
      </dsp:txBody>
      <dsp:txXfrm>
        <a:off x="1744321" y="1387677"/>
        <a:ext cx="1433741" cy="839353"/>
      </dsp:txXfrm>
    </dsp:sp>
    <dsp:sp modelId="{B3BF7F79-F4B8-48BD-A0E5-2ADAA70FA166}">
      <dsp:nvSpPr>
        <dsp:cNvPr id="0" name=""/>
        <dsp:cNvSpPr/>
      </dsp:nvSpPr>
      <dsp:spPr>
        <a:xfrm>
          <a:off x="1718207" y="253898"/>
          <a:ext cx="1485969" cy="891581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altLang="es-CO" sz="1400" kern="1200">
              <a:solidFill>
                <a:schemeClr val="tx1"/>
              </a:solidFill>
              <a:latin typeface="Arial Narrow" panose="020B0606020202030204" pitchFamily="34" charset="0"/>
            </a:rPr>
            <a:t>6. </a:t>
          </a:r>
          <a:r>
            <a:rPr lang="es-CO" altLang="es-CO" sz="1400" b="1" kern="1200">
              <a:solidFill>
                <a:schemeClr val="tx1"/>
              </a:solidFill>
              <a:latin typeface="Arial Narrow" panose="020B0606020202030204" pitchFamily="34" charset="0"/>
            </a:rPr>
            <a:t>Si hay trauma facial </a:t>
          </a:r>
          <a:r>
            <a:rPr lang="es-CO" altLang="es-CO" sz="1400" kern="1200">
              <a:solidFill>
                <a:schemeClr val="tx1"/>
              </a:solidFill>
              <a:latin typeface="Arial Narrow" panose="020B0606020202030204" pitchFamily="34" charset="0"/>
            </a:rPr>
            <a:t>acuda a la institución de salud. </a:t>
          </a:r>
        </a:p>
      </dsp:txBody>
      <dsp:txXfrm>
        <a:off x="1744321" y="280012"/>
        <a:ext cx="1433741" cy="8393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977D6-B91D-4732-A289-AA4268C2D596}">
      <dsp:nvSpPr>
        <dsp:cNvPr id="0" name=""/>
        <dsp:cNvSpPr/>
      </dsp:nvSpPr>
      <dsp:spPr>
        <a:xfrm>
          <a:off x="886644" y="262026"/>
          <a:ext cx="3008182" cy="1044702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6E759F-369A-4F73-AF2D-014EC537F37E}">
      <dsp:nvSpPr>
        <dsp:cNvPr id="0" name=""/>
        <dsp:cNvSpPr/>
      </dsp:nvSpPr>
      <dsp:spPr>
        <a:xfrm>
          <a:off x="2103909" y="2820147"/>
          <a:ext cx="582981" cy="373107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4928CF-431A-4293-A01B-EF6F75821AF2}">
      <dsp:nvSpPr>
        <dsp:cNvPr id="0" name=""/>
        <dsp:cNvSpPr/>
      </dsp:nvSpPr>
      <dsp:spPr>
        <a:xfrm>
          <a:off x="1233625" y="3118633"/>
          <a:ext cx="2798309" cy="699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i="1" u="sng" kern="1200">
              <a:solidFill>
                <a:srgbClr val="0070C0"/>
              </a:solidFill>
            </a:rPr>
            <a:t>Sangrado Interno Importante</a:t>
          </a:r>
          <a:endParaRPr lang="en-GB" sz="2400" b="1" i="1" u="sng" kern="1200">
            <a:solidFill>
              <a:srgbClr val="0070C0"/>
            </a:solidFill>
          </a:endParaRPr>
        </a:p>
      </dsp:txBody>
      <dsp:txXfrm>
        <a:off x="1233625" y="3118633"/>
        <a:ext cx="2798309" cy="699577"/>
      </dsp:txXfrm>
    </dsp:sp>
    <dsp:sp modelId="{F8C7B681-9B61-4179-9A6A-A435A6312475}">
      <dsp:nvSpPr>
        <dsp:cNvPr id="0" name=""/>
        <dsp:cNvSpPr/>
      </dsp:nvSpPr>
      <dsp:spPr>
        <a:xfrm>
          <a:off x="1980317" y="1387412"/>
          <a:ext cx="1049365" cy="10493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b="1" kern="1200">
              <a:solidFill>
                <a:schemeClr val="tx1"/>
              </a:solidFill>
            </a:rPr>
            <a:t>Confusión, estupor o </a:t>
          </a:r>
          <a:r>
            <a:rPr lang="es-CO" sz="1000" b="1" kern="1200" err="1">
              <a:solidFill>
                <a:schemeClr val="tx1"/>
              </a:solidFill>
            </a:rPr>
            <a:t>somnoliencia</a:t>
          </a:r>
          <a:endParaRPr lang="en-GB" sz="1000" b="1" kern="1200">
            <a:solidFill>
              <a:schemeClr val="tx1"/>
            </a:solidFill>
          </a:endParaRPr>
        </a:p>
      </dsp:txBody>
      <dsp:txXfrm>
        <a:off x="2133993" y="1541088"/>
        <a:ext cx="742013" cy="742013"/>
      </dsp:txXfrm>
    </dsp:sp>
    <dsp:sp modelId="{833594E7-B050-4C90-A272-7C1E487A3CAC}">
      <dsp:nvSpPr>
        <dsp:cNvPr id="0" name=""/>
        <dsp:cNvSpPr/>
      </dsp:nvSpPr>
      <dsp:spPr>
        <a:xfrm>
          <a:off x="1229437" y="600155"/>
          <a:ext cx="1049365" cy="10493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b="1" kern="1200" err="1">
              <a:solidFill>
                <a:schemeClr val="tx1"/>
              </a:solidFill>
            </a:rPr>
            <a:t>Palidéz</a:t>
          </a:r>
          <a:r>
            <a:rPr lang="es-CO" sz="1000" b="1" kern="1200">
              <a:solidFill>
                <a:schemeClr val="tx1"/>
              </a:solidFill>
            </a:rPr>
            <a:t> y sudoración</a:t>
          </a:r>
          <a:endParaRPr lang="en-GB" sz="1000" b="1" kern="1200">
            <a:solidFill>
              <a:schemeClr val="tx1"/>
            </a:solidFill>
          </a:endParaRPr>
        </a:p>
      </dsp:txBody>
      <dsp:txXfrm>
        <a:off x="1383113" y="753831"/>
        <a:ext cx="742013" cy="742013"/>
      </dsp:txXfrm>
    </dsp:sp>
    <dsp:sp modelId="{3D56DC3D-0ADF-4C59-A364-CCEAAC82345D}">
      <dsp:nvSpPr>
        <dsp:cNvPr id="0" name=""/>
        <dsp:cNvSpPr/>
      </dsp:nvSpPr>
      <dsp:spPr>
        <a:xfrm>
          <a:off x="2302123" y="346441"/>
          <a:ext cx="1049365" cy="10493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b="1" kern="1200">
              <a:solidFill>
                <a:schemeClr val="tx1"/>
              </a:solidFill>
            </a:rPr>
            <a:t>Evidencia de un trauma de alta energía</a:t>
          </a:r>
          <a:endParaRPr lang="en-GB" sz="1000" b="1" kern="1200">
            <a:solidFill>
              <a:schemeClr val="tx1"/>
            </a:solidFill>
          </a:endParaRPr>
        </a:p>
      </dsp:txBody>
      <dsp:txXfrm>
        <a:off x="2455799" y="500117"/>
        <a:ext cx="742013" cy="742013"/>
      </dsp:txXfrm>
    </dsp:sp>
    <dsp:sp modelId="{F9AB8FF5-2F2E-43A7-B1E5-EAA6E6EB62FE}">
      <dsp:nvSpPr>
        <dsp:cNvPr id="0" name=""/>
        <dsp:cNvSpPr/>
      </dsp:nvSpPr>
      <dsp:spPr>
        <a:xfrm>
          <a:off x="891698" y="111021"/>
          <a:ext cx="3058528" cy="3053559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451F1C-F7F9-46E5-8D4C-A0552BD98744}">
      <dsp:nvSpPr>
        <dsp:cNvPr id="0" name=""/>
        <dsp:cNvSpPr/>
      </dsp:nvSpPr>
      <dsp:spPr>
        <a:xfrm rot="10800000">
          <a:off x="826014" y="1158"/>
          <a:ext cx="2611280" cy="67314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683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/>
            <a:t>Caída de Alturas</a:t>
          </a:r>
          <a:endParaRPr lang="en-GB" sz="1800" kern="1200"/>
        </a:p>
      </dsp:txBody>
      <dsp:txXfrm rot="10800000">
        <a:off x="994300" y="1158"/>
        <a:ext cx="2442994" cy="673143"/>
      </dsp:txXfrm>
    </dsp:sp>
    <dsp:sp modelId="{3377D7B8-AFC2-40F7-8059-E7479976D106}">
      <dsp:nvSpPr>
        <dsp:cNvPr id="0" name=""/>
        <dsp:cNvSpPr/>
      </dsp:nvSpPr>
      <dsp:spPr>
        <a:xfrm>
          <a:off x="489442" y="1158"/>
          <a:ext cx="673143" cy="67314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A15401D-5171-4794-88DB-A945794A0F3A}">
      <dsp:nvSpPr>
        <dsp:cNvPr id="0" name=""/>
        <dsp:cNvSpPr/>
      </dsp:nvSpPr>
      <dsp:spPr>
        <a:xfrm rot="10800000">
          <a:off x="826014" y="875241"/>
          <a:ext cx="2611280" cy="67314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683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/>
            <a:t>Accidentes de Tránsito</a:t>
          </a:r>
          <a:endParaRPr lang="en-GB" sz="1800" kern="1200"/>
        </a:p>
      </dsp:txBody>
      <dsp:txXfrm rot="10800000">
        <a:off x="994300" y="875241"/>
        <a:ext cx="2442994" cy="673143"/>
      </dsp:txXfrm>
    </dsp:sp>
    <dsp:sp modelId="{294E81B1-9E8F-458D-92B5-E41D97414F54}">
      <dsp:nvSpPr>
        <dsp:cNvPr id="0" name=""/>
        <dsp:cNvSpPr/>
      </dsp:nvSpPr>
      <dsp:spPr>
        <a:xfrm>
          <a:off x="489442" y="875241"/>
          <a:ext cx="673143" cy="67314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565C9FF-9FF8-4EDE-B51D-1431EF5C75AA}">
      <dsp:nvSpPr>
        <dsp:cNvPr id="0" name=""/>
        <dsp:cNvSpPr/>
      </dsp:nvSpPr>
      <dsp:spPr>
        <a:xfrm rot="10800000">
          <a:off x="826014" y="1749323"/>
          <a:ext cx="2611280" cy="67314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683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/>
            <a:t>Lesiones Deportivas</a:t>
          </a:r>
        </a:p>
      </dsp:txBody>
      <dsp:txXfrm rot="10800000">
        <a:off x="994300" y="1749323"/>
        <a:ext cx="2442994" cy="673143"/>
      </dsp:txXfrm>
    </dsp:sp>
    <dsp:sp modelId="{055AFBF5-0907-481C-8024-6BAC22993A94}">
      <dsp:nvSpPr>
        <dsp:cNvPr id="0" name=""/>
        <dsp:cNvSpPr/>
      </dsp:nvSpPr>
      <dsp:spPr>
        <a:xfrm>
          <a:off x="489442" y="1749323"/>
          <a:ext cx="673143" cy="67314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8000" r="-58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5CE718-4765-46DB-8332-E5562D0028B2}">
      <dsp:nvSpPr>
        <dsp:cNvPr id="0" name=""/>
        <dsp:cNvSpPr/>
      </dsp:nvSpPr>
      <dsp:spPr>
        <a:xfrm rot="10800000">
          <a:off x="826014" y="2623406"/>
          <a:ext cx="2611280" cy="67314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683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/>
            <a:t>Lesiones Penetrantes sin Sangrado Externo </a:t>
          </a:r>
          <a:endParaRPr lang="en-GB" sz="1800" kern="1200"/>
        </a:p>
      </dsp:txBody>
      <dsp:txXfrm rot="10800000">
        <a:off x="994300" y="2623406"/>
        <a:ext cx="2442994" cy="673143"/>
      </dsp:txXfrm>
    </dsp:sp>
    <dsp:sp modelId="{594F14C9-05CB-40F7-81D3-824894884322}">
      <dsp:nvSpPr>
        <dsp:cNvPr id="0" name=""/>
        <dsp:cNvSpPr/>
      </dsp:nvSpPr>
      <dsp:spPr>
        <a:xfrm>
          <a:off x="489442" y="2623406"/>
          <a:ext cx="673143" cy="673143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3F9ADF-49E4-45EC-B63E-A57D6682038A}">
      <dsp:nvSpPr>
        <dsp:cNvPr id="0" name=""/>
        <dsp:cNvSpPr/>
      </dsp:nvSpPr>
      <dsp:spPr>
        <a:xfrm>
          <a:off x="924616" y="0"/>
          <a:ext cx="1311347" cy="728526"/>
        </a:xfrm>
        <a:prstGeom prst="roundRect">
          <a:avLst>
            <a:gd name="adj" fmla="val 10000"/>
          </a:avLst>
        </a:prstGeom>
        <a:solidFill>
          <a:srgbClr val="00B050">
            <a:alpha val="20000"/>
          </a:srgb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i="1" kern="1200">
              <a:solidFill>
                <a:sysClr val="windowText" lastClr="000000"/>
              </a:solidFill>
            </a:rPr>
            <a:t>Aumenta las probabilidades de sobrevida</a:t>
          </a:r>
        </a:p>
      </dsp:txBody>
      <dsp:txXfrm>
        <a:off x="945954" y="21338"/>
        <a:ext cx="1268671" cy="685850"/>
      </dsp:txXfrm>
    </dsp:sp>
    <dsp:sp modelId="{469F41A6-000D-4AA6-BEA6-01EE0248055F}">
      <dsp:nvSpPr>
        <dsp:cNvPr id="0" name=""/>
        <dsp:cNvSpPr/>
      </dsp:nvSpPr>
      <dsp:spPr>
        <a:xfrm>
          <a:off x="2818784" y="0"/>
          <a:ext cx="1311347" cy="728526"/>
        </a:xfrm>
        <a:prstGeom prst="roundRect">
          <a:avLst>
            <a:gd name="adj" fmla="val 10000"/>
          </a:avLst>
        </a:prstGeom>
        <a:solidFill>
          <a:srgbClr val="FF6969">
            <a:alpha val="20000"/>
          </a:srgbClr>
        </a:solidFill>
        <a:ln w="12700" cap="flat" cmpd="sng" algn="ctr">
          <a:solidFill>
            <a:srgbClr val="CB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i="1" kern="1200">
              <a:solidFill>
                <a:sysClr val="windowText" lastClr="000000"/>
              </a:solidFill>
            </a:rPr>
            <a:t>Disminuye las probabilidades de sobrevida</a:t>
          </a:r>
        </a:p>
      </dsp:txBody>
      <dsp:txXfrm>
        <a:off x="2840122" y="21338"/>
        <a:ext cx="1268671" cy="685850"/>
      </dsp:txXfrm>
    </dsp:sp>
    <dsp:sp modelId="{9462CA46-320D-402C-8120-2532BD7FEC3C}">
      <dsp:nvSpPr>
        <dsp:cNvPr id="0" name=""/>
        <dsp:cNvSpPr/>
      </dsp:nvSpPr>
      <dsp:spPr>
        <a:xfrm>
          <a:off x="2254177" y="3096236"/>
          <a:ext cx="546394" cy="546394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131425-6907-4298-8F55-24CD0BE7C399}">
      <dsp:nvSpPr>
        <dsp:cNvPr id="0" name=""/>
        <dsp:cNvSpPr/>
      </dsp:nvSpPr>
      <dsp:spPr>
        <a:xfrm rot="240000">
          <a:off x="887689" y="2862100"/>
          <a:ext cx="3279369" cy="2293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9BC791-A3F9-435F-84EA-AF00AD139115}">
      <dsp:nvSpPr>
        <dsp:cNvPr id="0" name=""/>
        <dsp:cNvSpPr/>
      </dsp:nvSpPr>
      <dsp:spPr>
        <a:xfrm rot="240000">
          <a:off x="2856666" y="2288754"/>
          <a:ext cx="1308437" cy="609598"/>
        </a:xfrm>
        <a:prstGeom prst="roundRect">
          <a:avLst/>
        </a:prstGeom>
        <a:solidFill>
          <a:srgbClr val="FF6969">
            <a:alpha val="20000"/>
          </a:srgbClr>
        </a:solidFill>
        <a:ln w="12700" cap="flat" cmpd="sng" algn="ctr">
          <a:solidFill>
            <a:srgbClr val="CB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i="1" u="sng" kern="1200">
              <a:solidFill>
                <a:sysClr val="windowText" lastClr="000000"/>
              </a:solidFill>
            </a:rPr>
            <a:t>Demorar la activación del SEM</a:t>
          </a:r>
        </a:p>
      </dsp:txBody>
      <dsp:txXfrm>
        <a:off x="2886424" y="2318512"/>
        <a:ext cx="1248921" cy="550082"/>
      </dsp:txXfrm>
    </dsp:sp>
    <dsp:sp modelId="{DCDFFFDF-D2AE-4D5F-9CB0-505C4C25BAD9}">
      <dsp:nvSpPr>
        <dsp:cNvPr id="0" name=""/>
        <dsp:cNvSpPr/>
      </dsp:nvSpPr>
      <dsp:spPr>
        <a:xfrm rot="240000">
          <a:off x="2904020" y="1633080"/>
          <a:ext cx="1308437" cy="609598"/>
        </a:xfrm>
        <a:prstGeom prst="roundRect">
          <a:avLst/>
        </a:prstGeom>
        <a:solidFill>
          <a:srgbClr val="FF6969">
            <a:alpha val="20000"/>
          </a:srgbClr>
        </a:solidFill>
        <a:ln w="12700" cap="flat" cmpd="sng" algn="ctr">
          <a:solidFill>
            <a:srgbClr val="CB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>
              <a:solidFill>
                <a:sysClr val="windowText" lastClr="000000"/>
              </a:solidFill>
            </a:rPr>
            <a:t>Mover a la víctima innecesariamente</a:t>
          </a:r>
        </a:p>
      </dsp:txBody>
      <dsp:txXfrm>
        <a:off x="2933778" y="1662838"/>
        <a:ext cx="1248921" cy="550082"/>
      </dsp:txXfrm>
    </dsp:sp>
    <dsp:sp modelId="{06C851D8-BD48-4F0C-98D6-7A9B5C6A88B7}">
      <dsp:nvSpPr>
        <dsp:cNvPr id="0" name=""/>
        <dsp:cNvSpPr/>
      </dsp:nvSpPr>
      <dsp:spPr>
        <a:xfrm rot="240000">
          <a:off x="2951374" y="991977"/>
          <a:ext cx="1308437" cy="609598"/>
        </a:xfrm>
        <a:prstGeom prst="roundRect">
          <a:avLst/>
        </a:prstGeom>
        <a:solidFill>
          <a:srgbClr val="FF6969">
            <a:alpha val="20000"/>
          </a:srgbClr>
        </a:solidFill>
        <a:ln w="12700" cap="flat" cmpd="sng" algn="ctr">
          <a:solidFill>
            <a:srgbClr val="CB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>
              <a:solidFill>
                <a:sysClr val="windowText" lastClr="000000"/>
              </a:solidFill>
            </a:rPr>
            <a:t>No tener presente los traumatismos de alta energía</a:t>
          </a:r>
        </a:p>
      </dsp:txBody>
      <dsp:txXfrm>
        <a:off x="2981132" y="1021735"/>
        <a:ext cx="1248921" cy="550082"/>
      </dsp:txXfrm>
    </dsp:sp>
    <dsp:sp modelId="{E2DD6453-4D67-4992-9ACC-29016EBD6E10}">
      <dsp:nvSpPr>
        <dsp:cNvPr id="0" name=""/>
        <dsp:cNvSpPr/>
      </dsp:nvSpPr>
      <dsp:spPr>
        <a:xfrm rot="240000">
          <a:off x="872230" y="2165205"/>
          <a:ext cx="1525398" cy="594426"/>
        </a:xfrm>
        <a:prstGeom prst="roundRect">
          <a:avLst/>
        </a:prstGeom>
        <a:solidFill>
          <a:srgbClr val="00B050">
            <a:alpha val="20000"/>
          </a:srgb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i="1" u="sng" kern="1200">
              <a:solidFill>
                <a:sysClr val="windowText" lastClr="000000"/>
              </a:solidFill>
            </a:rPr>
            <a:t>Activar el 123 inmediatamente</a:t>
          </a:r>
        </a:p>
      </dsp:txBody>
      <dsp:txXfrm>
        <a:off x="901247" y="2194222"/>
        <a:ext cx="1467364" cy="536392"/>
      </dsp:txXfrm>
    </dsp:sp>
    <dsp:sp modelId="{724A3CF0-E3B8-42DF-A843-CE7D0F1750CB}">
      <dsp:nvSpPr>
        <dsp:cNvPr id="0" name=""/>
        <dsp:cNvSpPr/>
      </dsp:nvSpPr>
      <dsp:spPr>
        <a:xfrm rot="240000">
          <a:off x="919584" y="1509531"/>
          <a:ext cx="1525398" cy="594426"/>
        </a:xfrm>
        <a:prstGeom prst="roundRect">
          <a:avLst/>
        </a:prstGeom>
        <a:solidFill>
          <a:srgbClr val="00B050">
            <a:alpha val="20000"/>
          </a:srgb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i="1" kern="1200">
              <a:solidFill>
                <a:sysClr val="windowText" lastClr="000000"/>
              </a:solidFill>
            </a:rPr>
            <a:t>Identificar los criterios de hemorragia interna</a:t>
          </a:r>
        </a:p>
      </dsp:txBody>
      <dsp:txXfrm>
        <a:off x="948601" y="1538548"/>
        <a:ext cx="1467364" cy="5363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8B12EF-7C6F-824A-B247-2F051EAD7FB0}">
      <dsp:nvSpPr>
        <dsp:cNvPr id="0" name=""/>
        <dsp:cNvSpPr/>
      </dsp:nvSpPr>
      <dsp:spPr>
        <a:xfrm>
          <a:off x="1430508" y="1063760"/>
          <a:ext cx="782841" cy="271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865"/>
              </a:lnTo>
              <a:lnTo>
                <a:pt x="782841" y="135865"/>
              </a:lnTo>
              <a:lnTo>
                <a:pt x="782841" y="27173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EED4BD-9C6A-0045-B835-3E653148F8C1}">
      <dsp:nvSpPr>
        <dsp:cNvPr id="0" name=""/>
        <dsp:cNvSpPr/>
      </dsp:nvSpPr>
      <dsp:spPr>
        <a:xfrm>
          <a:off x="647666" y="1063760"/>
          <a:ext cx="782841" cy="271730"/>
        </a:xfrm>
        <a:custGeom>
          <a:avLst/>
          <a:gdLst/>
          <a:ahLst/>
          <a:cxnLst/>
          <a:rect l="0" t="0" r="0" b="0"/>
          <a:pathLst>
            <a:path>
              <a:moveTo>
                <a:pt x="782841" y="0"/>
              </a:moveTo>
              <a:lnTo>
                <a:pt x="782841" y="135865"/>
              </a:lnTo>
              <a:lnTo>
                <a:pt x="0" y="135865"/>
              </a:lnTo>
              <a:lnTo>
                <a:pt x="0" y="27173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6FC1CA-88A1-D541-B7D4-5434819139C5}">
      <dsp:nvSpPr>
        <dsp:cNvPr id="0" name=""/>
        <dsp:cNvSpPr/>
      </dsp:nvSpPr>
      <dsp:spPr>
        <a:xfrm>
          <a:off x="783531" y="416783"/>
          <a:ext cx="1293953" cy="6469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 cap="none" spc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Fracturas</a:t>
          </a:r>
          <a:endParaRPr lang="en-US" sz="2600" b="0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783531" y="416783"/>
        <a:ext cx="1293953" cy="646976"/>
      </dsp:txXfrm>
    </dsp:sp>
    <dsp:sp modelId="{B61DAAE1-AD00-104B-98FE-85C3A1FE6696}">
      <dsp:nvSpPr>
        <dsp:cNvPr id="0" name=""/>
        <dsp:cNvSpPr/>
      </dsp:nvSpPr>
      <dsp:spPr>
        <a:xfrm>
          <a:off x="689" y="1335490"/>
          <a:ext cx="1293953" cy="6469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600" b="0" kern="1200" cap="none" spc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Cerradas</a:t>
          </a:r>
        </a:p>
      </dsp:txBody>
      <dsp:txXfrm>
        <a:off x="689" y="1335490"/>
        <a:ext cx="1293953" cy="646976"/>
      </dsp:txXfrm>
    </dsp:sp>
    <dsp:sp modelId="{588A5710-6F3B-1A41-B0C4-D3EFE2F1BAA8}">
      <dsp:nvSpPr>
        <dsp:cNvPr id="0" name=""/>
        <dsp:cNvSpPr/>
      </dsp:nvSpPr>
      <dsp:spPr>
        <a:xfrm>
          <a:off x="1566373" y="1335490"/>
          <a:ext cx="1293953" cy="6469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Abiertas</a:t>
          </a:r>
        </a:p>
      </dsp:txBody>
      <dsp:txXfrm>
        <a:off x="1566373" y="1335490"/>
        <a:ext cx="1293953" cy="6469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F3506A-1656-F84B-84CF-47EDB59EF47B}">
      <dsp:nvSpPr>
        <dsp:cNvPr id="0" name=""/>
        <dsp:cNvSpPr/>
      </dsp:nvSpPr>
      <dsp:spPr>
        <a:xfrm>
          <a:off x="2679514" y="25717"/>
          <a:ext cx="876015" cy="876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Dolor</a:t>
          </a:r>
        </a:p>
      </dsp:txBody>
      <dsp:txXfrm>
        <a:off x="2679514" y="25717"/>
        <a:ext cx="876015" cy="876015"/>
      </dsp:txXfrm>
    </dsp:sp>
    <dsp:sp modelId="{A829A12D-7813-714A-A112-B63FBE332CC4}">
      <dsp:nvSpPr>
        <dsp:cNvPr id="0" name=""/>
        <dsp:cNvSpPr/>
      </dsp:nvSpPr>
      <dsp:spPr>
        <a:xfrm>
          <a:off x="614813" y="-105"/>
          <a:ext cx="3289466" cy="3289466"/>
        </a:xfrm>
        <a:prstGeom prst="circularArrow">
          <a:avLst>
            <a:gd name="adj1" fmla="val 5193"/>
            <a:gd name="adj2" fmla="val 335394"/>
            <a:gd name="adj3" fmla="val 21295357"/>
            <a:gd name="adj4" fmla="val 19764386"/>
            <a:gd name="adj5" fmla="val 6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034E14-4A76-6647-B702-8EF0CF2BBC3E}">
      <dsp:nvSpPr>
        <dsp:cNvPr id="0" name=""/>
        <dsp:cNvSpPr/>
      </dsp:nvSpPr>
      <dsp:spPr>
        <a:xfrm>
          <a:off x="3209772" y="1657684"/>
          <a:ext cx="876015" cy="876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err="1"/>
            <a:t>Inflamación</a:t>
          </a:r>
          <a:r>
            <a:rPr lang="en-US" sz="1200" kern="1200"/>
            <a:t> y hematomas</a:t>
          </a:r>
        </a:p>
      </dsp:txBody>
      <dsp:txXfrm>
        <a:off x="3209772" y="1657684"/>
        <a:ext cx="876015" cy="876015"/>
      </dsp:txXfrm>
    </dsp:sp>
    <dsp:sp modelId="{B2930951-2DAF-904A-8EA4-84F0FACB03BD}">
      <dsp:nvSpPr>
        <dsp:cNvPr id="0" name=""/>
        <dsp:cNvSpPr/>
      </dsp:nvSpPr>
      <dsp:spPr>
        <a:xfrm>
          <a:off x="614813" y="-105"/>
          <a:ext cx="3289466" cy="3289466"/>
        </a:xfrm>
        <a:prstGeom prst="circularArrow">
          <a:avLst>
            <a:gd name="adj1" fmla="val 5193"/>
            <a:gd name="adj2" fmla="val 335394"/>
            <a:gd name="adj3" fmla="val 4016890"/>
            <a:gd name="adj4" fmla="val 2251420"/>
            <a:gd name="adj5" fmla="val 6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29A777-B714-404A-BDF4-720974908EC5}">
      <dsp:nvSpPr>
        <dsp:cNvPr id="0" name=""/>
        <dsp:cNvSpPr/>
      </dsp:nvSpPr>
      <dsp:spPr>
        <a:xfrm>
          <a:off x="1821538" y="2666295"/>
          <a:ext cx="876015" cy="876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err="1"/>
            <a:t>Deformidad</a:t>
          </a:r>
          <a:endParaRPr lang="en-US" sz="1200" kern="1200"/>
        </a:p>
      </dsp:txBody>
      <dsp:txXfrm>
        <a:off x="1821538" y="2666295"/>
        <a:ext cx="876015" cy="876015"/>
      </dsp:txXfrm>
    </dsp:sp>
    <dsp:sp modelId="{A6B7A51E-EF8A-FD45-A13F-42C4423C936F}">
      <dsp:nvSpPr>
        <dsp:cNvPr id="0" name=""/>
        <dsp:cNvSpPr/>
      </dsp:nvSpPr>
      <dsp:spPr>
        <a:xfrm>
          <a:off x="614813" y="-105"/>
          <a:ext cx="3289466" cy="3289466"/>
        </a:xfrm>
        <a:prstGeom prst="circularArrow">
          <a:avLst>
            <a:gd name="adj1" fmla="val 5193"/>
            <a:gd name="adj2" fmla="val 335394"/>
            <a:gd name="adj3" fmla="val 8213186"/>
            <a:gd name="adj4" fmla="val 6447716"/>
            <a:gd name="adj5" fmla="val 6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59EFFF-8D62-7A4E-8B7A-88BDB3CF605A}">
      <dsp:nvSpPr>
        <dsp:cNvPr id="0" name=""/>
        <dsp:cNvSpPr/>
      </dsp:nvSpPr>
      <dsp:spPr>
        <a:xfrm>
          <a:off x="433305" y="1657684"/>
          <a:ext cx="876015" cy="876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err="1"/>
            <a:t>Parestesias</a:t>
          </a:r>
          <a:r>
            <a:rPr lang="en-US" sz="1200" kern="1200"/>
            <a:t> (</a:t>
          </a:r>
          <a:r>
            <a:rPr lang="en-US" sz="1200" i="1" kern="1200" err="1"/>
            <a:t>Hormigueo</a:t>
          </a:r>
          <a:r>
            <a:rPr lang="en-US" sz="1200" kern="1200"/>
            <a:t>)</a:t>
          </a:r>
        </a:p>
      </dsp:txBody>
      <dsp:txXfrm>
        <a:off x="433305" y="1657684"/>
        <a:ext cx="876015" cy="876015"/>
      </dsp:txXfrm>
    </dsp:sp>
    <dsp:sp modelId="{D7953FAF-0426-694B-80F7-0AEAF404148A}">
      <dsp:nvSpPr>
        <dsp:cNvPr id="0" name=""/>
        <dsp:cNvSpPr/>
      </dsp:nvSpPr>
      <dsp:spPr>
        <a:xfrm>
          <a:off x="614813" y="-105"/>
          <a:ext cx="3289466" cy="3289466"/>
        </a:xfrm>
        <a:prstGeom prst="circularArrow">
          <a:avLst>
            <a:gd name="adj1" fmla="val 5193"/>
            <a:gd name="adj2" fmla="val 335394"/>
            <a:gd name="adj3" fmla="val 12300221"/>
            <a:gd name="adj4" fmla="val 10769249"/>
            <a:gd name="adj5" fmla="val 6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65CAC2-5137-9049-B90B-528215A6B219}">
      <dsp:nvSpPr>
        <dsp:cNvPr id="0" name=""/>
        <dsp:cNvSpPr/>
      </dsp:nvSpPr>
      <dsp:spPr>
        <a:xfrm>
          <a:off x="963563" y="25717"/>
          <a:ext cx="876015" cy="876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err="1"/>
            <a:t>Limitación</a:t>
          </a:r>
          <a:r>
            <a:rPr lang="en-US" sz="1200" kern="1200"/>
            <a:t> </a:t>
          </a:r>
          <a:r>
            <a:rPr lang="en-US" sz="1200" kern="1200" err="1"/>
            <a:t>funcional</a:t>
          </a:r>
          <a:endParaRPr lang="en-US" sz="1200" kern="1200"/>
        </a:p>
      </dsp:txBody>
      <dsp:txXfrm>
        <a:off x="963563" y="25717"/>
        <a:ext cx="876015" cy="876015"/>
      </dsp:txXfrm>
    </dsp:sp>
    <dsp:sp modelId="{56A804D0-766F-8144-A2F7-11FA1703E399}">
      <dsp:nvSpPr>
        <dsp:cNvPr id="0" name=""/>
        <dsp:cNvSpPr/>
      </dsp:nvSpPr>
      <dsp:spPr>
        <a:xfrm>
          <a:off x="614813" y="-105"/>
          <a:ext cx="3289466" cy="3289466"/>
        </a:xfrm>
        <a:prstGeom prst="circularArrow">
          <a:avLst>
            <a:gd name="adj1" fmla="val 5193"/>
            <a:gd name="adj2" fmla="val 335394"/>
            <a:gd name="adj3" fmla="val 16867872"/>
            <a:gd name="adj4" fmla="val 15196734"/>
            <a:gd name="adj5" fmla="val 6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741C3-A46B-6749-80B9-34F433935532}" type="datetimeFigureOut">
              <a:rPr lang="x-none" smtClean="0"/>
              <a:t>4/23/2023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FAED5-F571-9D42-87B7-2C8E6767E9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9727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/>
              <a:t>1. </a:t>
            </a:r>
            <a:r>
              <a:rPr lang="en-GB" sz="800"/>
              <a:t>https://www.google.com/</a:t>
            </a:r>
            <a:r>
              <a:rPr lang="en-GB" sz="800" err="1"/>
              <a:t>imgres?imgurl</a:t>
            </a:r>
            <a:r>
              <a:rPr lang="en-GB" sz="800"/>
              <a:t>=https%3A%2F%2Fc.tenor.com%2F9r6PjZOrg-wAAAAC%2Ffalling-down.gif&amp;imgrefurl=https%3A%2F%2Ftenor.com%2Fes%2Fver%2Ffalling-down-laughing-ouch-gif-12699416&amp;tbnid=KQ8NmcFc5FUAnM&amp;vet=12ahUKEwjUk9WHk9r1AhUKSN8KHbbPCwoQMygAegUIARDlAQ..i&amp;docid=iDSMc-2XkDN44M&amp;w=498&amp;h=498&amp;itg=1&amp;q=</a:t>
            </a:r>
            <a:r>
              <a:rPr lang="en-GB" sz="800" err="1"/>
              <a:t>falling&amp;hl</a:t>
            </a:r>
            <a:r>
              <a:rPr lang="en-GB" sz="800"/>
              <a:t>=</a:t>
            </a:r>
            <a:r>
              <a:rPr lang="en-GB" sz="800" err="1"/>
              <a:t>es&amp;ved</a:t>
            </a:r>
            <a:r>
              <a:rPr lang="en-GB" sz="800"/>
              <a:t>=2ahUKEwjUk9WHk9r1AhUKSN8KHbbPCwoQMygAegUIARDlAQ</a:t>
            </a:r>
          </a:p>
          <a:p>
            <a:r>
              <a:rPr lang="en-GB"/>
              <a:t>2. https://www.google.com/</a:t>
            </a:r>
            <a:r>
              <a:rPr lang="en-GB" err="1"/>
              <a:t>imgres?imgurl</a:t>
            </a:r>
            <a:r>
              <a:rPr lang="en-GB"/>
              <a:t>=https%3A%2F%2Fc.tenor.com%2FFn-Shfw0mx4AAAAd%2Fhappy-birthday-car-crash.gif&amp;imgrefurl=https%3A%2F%2Ftenor.com%2Fes%2Fver%2Fhappy-birthday-car-crash-accident-gif-16358083&amp;tbnid=vDd4pVUPJym3tM&amp;vet=12ahUKEwi4wKu7lNr1AhWYC98KHQyQDZkQMygBegUIARDsAQ..i&amp;docid=Yd5ay4GSGtihXM&amp;w=640&amp;h=444&amp;itg=1&amp;q=car%20crashing%20gif&amp;hl=</a:t>
            </a:r>
            <a:r>
              <a:rPr lang="en-GB" err="1"/>
              <a:t>es&amp;ved</a:t>
            </a:r>
            <a:r>
              <a:rPr lang="en-GB"/>
              <a:t>=2ahUKEwi4wKu7lNr1AhWYC98KHQyQDZkQMygBegUIARDsAQ</a:t>
            </a:r>
          </a:p>
          <a:p>
            <a:endParaRPr lang="en-GB"/>
          </a:p>
          <a:p>
            <a:r>
              <a:rPr lang="en-GB"/>
              <a:t>3. https://www.google.com/url?sa=i&amp;url=https%3A%2F%2Fwww.esquire.com%2Fsports%2Fnews%2Fa32280%2Fnfl-concussion-gifs-wks1617-2014%2F&amp;psig=AOvVaw22crQUDoCBNEOX6pTS8o8b&amp;ust=1643655755754000&amp;source=images&amp;cd=vfe&amp;ved=0CAsQjRxqFwoTCJCclf-U2vUCFQAAAAAdAAAAABAS</a:t>
            </a:r>
          </a:p>
          <a:p>
            <a:endParaRPr lang="en-GB"/>
          </a:p>
          <a:p>
            <a:r>
              <a:rPr lang="en-GB"/>
              <a:t>4. https://www.google.com/url?sa=i&amp;url=https%3A%2F%2Fwww.pinterest.es%2Fpin%2F234187249362542395%2F&amp;psig=AOvVaw0jFjrN1Q2jeOOn3NZwbZRu&amp;ust=1643656134126000&amp;source=images&amp;cd=vfe&amp;ved=0CAsQjRxqFwoTCID_r7OW2vUCFQAAAAAdAAAAABAi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AED5-F571-9D42-87B7-2C8E6767E9DB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81027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AED5-F571-9D42-87B7-2C8E6767E9DB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1472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s-CO"/>
              <a:t>https://www.google.com/url?sa=i&amp;url=https%3A%2F%2Freygif.com%2Fgif%2Fsesame-street-fainting-gif-oubM1tKqnLW5G&amp;psig=AOvVaw2M81MEavLmtSc9qvElkJ0I&amp;ust=1643674233916000&amp;source=images&amp;cd=vfe&amp;ved=0CAsQjRxqFwoTCNiaoezZ2vUCFQAAAAAdAAAAABAD</a:t>
            </a:r>
          </a:p>
          <a:p>
            <a:pPr marL="228600" indent="-228600">
              <a:buAutoNum type="arabicPeriod"/>
            </a:pPr>
            <a:r>
              <a:rPr lang="es-CO"/>
              <a:t>https://www.google.com/url?sa=i&amp;url=https%3A%2F%2Fconcentrika.ucentral.edu.co%2Fcafe-aguila-roja-el-gigante-de-las-navidades-colombianas%2F&amp;psig=AOvVaw2OYwODDUJQ18zW0uRX6oun&amp;ust=1643674622027000&amp;source=images&amp;cd=vfe&amp;ved=0CAsQjRxqFwoTCIDxqarb2vUCFQAAAAAdAAAAABAD</a:t>
            </a:r>
          </a:p>
          <a:p>
            <a:pPr marL="228600" indent="-228600">
              <a:buAutoNum type="arabicPeriod"/>
            </a:pPr>
            <a:endParaRPr lang="es-CO"/>
          </a:p>
          <a:p>
            <a:pPr marL="228600" indent="-228600">
              <a:buAutoNum type="arabicPeriod"/>
            </a:pPr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AED5-F571-9D42-87B7-2C8E6767E9DB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79512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"/>
              <a:t>1. </a:t>
            </a:r>
            <a:r>
              <a:rPr lang="" sz="800"/>
              <a:t>Fuente: https://www.google.com/url?sa=i&amp;url=https%3A%2F%2Fmyhelp724.com%2Fbotiquin%2Fvendadegasa%2F&amp;psig=AOvVaw2cQUfEk5TdV0Ss8FruervJ&amp;ust=1629330079454000&amp;source=images&amp;cd=vfe&amp;ved=0CAsQjRxqFwoTCPC03NedufICFQAAAAAdAAAAABAK</a:t>
            </a:r>
          </a:p>
          <a:p>
            <a:endParaRPr lang="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AED5-F571-9D42-87B7-2C8E6767E9DB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86147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/>
              <a:t>https://www.google.com/url?sa=i&amp;url=https%3A%2F%2Fmyhelp724.com%2Fbotiquin%2Fvendadegasa%2F&amp;psig=AOvVaw2cQUfEk5TdV0Ss8FruervJ&amp;ust=1629330079454000&amp;source=images&amp;cd=vfe&amp;ved=0CAsQjRxqFwoTCPC03NedufICFQAAAAAdAAAAABAK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AED5-F571-9D42-87B7-2C8E6767E9DB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05311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1.h</a:t>
            </a:r>
            <a:r>
              <a:rPr lang=""/>
              <a:t>https://www.google.com/url?sa=i&amp;url=https%3A%2F%2Fwww.amazon.com%2F-%2Fes%2FSAM-XT-Extremity-Torniquet-azul%2Fdp%2FB07GB7WX74&amp;psig=AOvVaw1f06jzTel3ZSS0mlVAVw58&amp;ust=1629327956457000&amp;source=images&amp;cd=vfe&amp;ved=0CAsQjRxqFwoTCJDWw4WWufICFQAAAAAdAAAAABAD</a:t>
            </a:r>
            <a:endParaRPr lang="en-US"/>
          </a:p>
          <a:p>
            <a:endParaRPr lang="en-US"/>
          </a:p>
          <a:p>
            <a:r>
              <a:rPr lang="en-US"/>
              <a:t>2. https://www.google.com/url?sa=i&amp;url=https%3A%2F%2Farticulo.mercadolibre.cl%2FMLC-448603960-torniquete-cat-g7-originales-ojo-con-los-falsos-_JM&amp;psig=AOvVaw3yLt3ws3rQ6qTTIn1TvpE8&amp;ust=1629328100356000&amp;source=images&amp;cd=vfe&amp;ved=0CAsQjRxqFwoTCKjVq6iWufICFQAAAAAdAAAAABAF</a:t>
            </a:r>
          </a:p>
          <a:p>
            <a:endParaRPr lang="en-US"/>
          </a:p>
          <a:p>
            <a:r>
              <a:rPr lang="en-US"/>
              <a:t>3. https://www.google.com/url?sa=i&amp;url=https%3A%2F%2Fwww.youtube.com%2Fwatch%3Fv%3DVQt6BqlWvio&amp;psig=AOvVaw25jk78xJaXdmwmfyHqa2U2&amp;ust=1643671013842000&amp;source=images&amp;cd=vfe&amp;ved=0CAsQjRxqFwoTCKjJ3OvN2vUCFQAAAAAdAAAAABAD</a:t>
            </a:r>
            <a:endParaRPr lang="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AED5-F571-9D42-87B7-2C8E6767E9DB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05625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1. https://www.google.com/url?sa=i&amp;url=https%3A%2F%2Ftenor.com%2Fes%2Fver%2Fwarning-joypixels-caution-slow-down-hold-up-gif-17554597&amp;psig=AOvVaw1u402wEUa0xWUskng8SC01&amp;ust=1643672819773000&amp;source=images&amp;cd=vfe&amp;ved=0CAsQjRxqFwoTCPCMucrU2vUCFQAAAAAdAAAAABAO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AED5-F571-9D42-87B7-2C8E6767E9DB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14703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1. https://www.google.com/url?sa=i&amp;url=https%3A%2F%2Fgfycat.com%2Fmagnificentperiodiciberianlynx&amp;psig=AOvVaw1ZgZ6DYHXKzm6B9yYmNOWm&amp;ust=1643677090170000&amp;source=images&amp;cd=vfe&amp;ved=0CAsQjRxqFwoTCMCxybzk2vUCFQAAAAAdAAAAABAU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AED5-F571-9D42-87B7-2C8E6767E9DB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0169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/>
              <a:t>https://www.google.com/url?sa=i&amp;url=https%3A%2F%2Fhospitalveugenia.com%2Fcomunicacion%2Fconsejos-de-salud%2Ffracturas-de-muneca-radio-distal-colles-traumatologo%2F&amp;psig=AOvVaw1FYXUCnGPBgrOtkkpzCD0u&amp;ust=1629316639646000&amp;source=images&amp;cd=vfe&amp;ved=0CAsQjRxqFwoTCOCPvdrruPICFQAAAAAdAAAAAB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AED5-F571-9D42-87B7-2C8E6767E9DB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37475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s-CO"/>
              <a:t>https://www.google.com/</a:t>
            </a:r>
            <a:r>
              <a:rPr lang="es-CO" err="1"/>
              <a:t>imgres?imgurl</a:t>
            </a:r>
            <a:r>
              <a:rPr lang="es-CO"/>
              <a:t>=https%3A%2F%2Fc.tenor.com%2FbYJNZ6-L5u0AAAAC%2Fbroken-arm-broken-bone.gif&amp;imgrefurl=https%3A%2F%2Ftenor.com%2Fes%2Fver%2F%25EC%25B5%259C%25EC%2598%2588%25EB%2582%2598-choi-yena-%25ED%2594%2584%25EB%25A1%259C%25EB%2593%2580%25EC%258A%25A448-produce48-%25EC%259C%2584%25EC%2597%2590%25ED%2599%2594-gif-7890954604828681965&amp;tbnid=TYCmfTKmf4un0M&amp;vet=12ahUKEwjnpPKItN31AhWxbjABHVtGBWMQMygBegUIARDpAQ..i&amp;docid=CLsNFtq_pzN5IM&amp;w=498&amp;h=498&amp;q=bone%20broken%20gif&amp;hl=</a:t>
            </a:r>
            <a:r>
              <a:rPr lang="es-CO" err="1"/>
              <a:t>en&amp;ved</a:t>
            </a:r>
            <a:r>
              <a:rPr lang="es-CO"/>
              <a:t>=2ahUKEwjnpPKItN31AhWxbjABHVtGBWMQMygBegUIARDpAQ</a:t>
            </a:r>
          </a:p>
          <a:p>
            <a:pPr marL="228600" indent="-228600">
              <a:buAutoNum type="arabicPeriod"/>
            </a:pPr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AED5-F571-9D42-87B7-2C8E6767E9DB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808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1. https://www.google.com/url?sa=i&amp;url=https%3A%2F%2Fmadridtrauma.com%2Fcategoria%2Fnoticias%2F&amp;psig=AOvVaw0UTqddM7yPy7Zr8cjzX_C5&amp;ust=1643767503047000&amp;source=images&amp;cd=vfe&amp;ved=0CAgQjRxqFwoTCIi-vbG13fUCFQAAAAAdAAAAABAK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AED5-F571-9D42-87B7-2C8E6767E9DB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37320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/>
              <a:t>1. </a:t>
            </a:r>
            <a:r>
              <a:rPr lang="es-CO" sz="800"/>
              <a:t>Fuente: https://www.google.com/url?sa=i&amp;url=https%3A%2F%2Fwww.ellas.pa%2Fcolumnas%2Ffinanzas-personales%2Fprioridades-financieras-por-donde-empezar%2F&amp;psig=AOvVaw3KUUS9aJ_bzH1mfg3BumCp&amp;ust=1629336986677000&amp;source=images&amp;cd=vfe&amp;ved=0CAsQjRxqFwoTCIj8mrK3ufICFQAAAAAdAAAAABAD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AED5-F571-9D42-87B7-2C8E6767E9DB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51152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/>
              <a:t>1. </a:t>
            </a:r>
            <a:r>
              <a:rPr lang="es-CO" sz="800"/>
              <a:t>https://acortar.link/iB43SX</a:t>
            </a:r>
          </a:p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AED5-F571-9D42-87B7-2C8E6767E9DB}" type="slidenum">
              <a:rPr lang="x-none" smtClean="0"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275682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/>
              <a:t>1. </a:t>
            </a:r>
            <a:r>
              <a:rPr lang="es-CO" sz="800"/>
              <a:t>https://acortar.link/9xVsYE</a:t>
            </a:r>
          </a:p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AED5-F571-9D42-87B7-2C8E6767E9DB}" type="slidenum">
              <a:rPr lang="x-none" smtClean="0"/>
              <a:t>35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109934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/>
              <a:t>1. </a:t>
            </a:r>
            <a:r>
              <a:rPr lang="es-CO" sz="800"/>
              <a:t>https://acortar.link/jMP10I</a:t>
            </a:r>
          </a:p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AED5-F571-9D42-87B7-2C8E6767E9DB}" type="slidenum">
              <a:rPr lang="x-none" smtClean="0"/>
              <a:t>36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89442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s-CO"/>
              <a:t>https://www.google.com/</a:t>
            </a:r>
            <a:r>
              <a:rPr lang="es-CO" err="1"/>
              <a:t>imgres?imgurl</a:t>
            </a:r>
            <a:r>
              <a:rPr lang="es-CO"/>
              <a:t>=https%3A%2F%2Fus.123rf.com%2F450wm%2Fgoodstocker%2Fgoodstocker1711%2Fgoodstocker171100028%2F89146553-tipo-molesto-levanta-la-mano-herida-con-sangre-.jpg%3Fver%3D6&amp;imgrefurl=https%3A%2F%2Fes.123rf.com%2Fphoto_91327545_dibujos-animados-sangrando-en-un-c%25C3%25ADrculo-sobre-un-fondo-blanco-ilustraci%25C3%25B3n-vectorial.html&amp;tbnid=dC0n_jaNs-TXuM&amp;vet=12ahUKEwi61Nm6l9r1AhUoZt8KHRCjC6IQMygDegUIARDRAQ..i&amp;docid=gvhZbj16ggtl5M&amp;w=450&amp;h=450&amp;itg=1&amp;q=animated%20hemorrhage&amp;hl=</a:t>
            </a:r>
            <a:r>
              <a:rPr lang="es-CO" err="1"/>
              <a:t>es&amp;ved</a:t>
            </a:r>
            <a:r>
              <a:rPr lang="es-CO"/>
              <a:t>=2ahUKEwi61Nm6l9r1AhUoZt8KHRCjC6IQMygDegUIARDRAQ</a:t>
            </a:r>
          </a:p>
          <a:p>
            <a:pPr marL="228600" indent="-228600">
              <a:buAutoNum type="arabicPeriod"/>
            </a:pPr>
            <a:endParaRPr lang="es-CO"/>
          </a:p>
          <a:p>
            <a:pPr marL="228600" indent="-228600">
              <a:buAutoNum type="arabicPeriod"/>
            </a:pPr>
            <a:r>
              <a:rPr lang="es-CO"/>
              <a:t>https://www.google.com/</a:t>
            </a:r>
            <a:r>
              <a:rPr lang="es-CO" err="1"/>
              <a:t>imgres?imgurl</a:t>
            </a:r>
            <a:r>
              <a:rPr lang="es-CO"/>
              <a:t>=https%3A%2F%2Fimage.shutterstock.com%2Fimage-vector%2Fbone-fracture-trauma-body-crack-260nw-1860765652.jpg&amp;imgrefurl=https%3A%2F%2Fwww.shutterstock.com%2Fsearch%2Fbroken%2Bbone%2Bcartoon&amp;tbnid=h0SXyAYp6z_8mM&amp;vet=12ahUKEwj_vYz_ltr1AhUBhOAKHeCsBv4QMygPegUIARD2AQ..i&amp;docid=K4pRBx6a5mGDdM&amp;w=260&amp;h=280&amp;q=animated%20bone%20fracture&amp;hl=</a:t>
            </a:r>
            <a:r>
              <a:rPr lang="es-CO" err="1"/>
              <a:t>es&amp;ved</a:t>
            </a:r>
            <a:r>
              <a:rPr lang="es-CO"/>
              <a:t>=2ahUKEwj_vYz_ltr1AhUBhOAKHeCsBv4QMygPegUIARD2AQ</a:t>
            </a:r>
          </a:p>
          <a:p>
            <a:pPr marL="228600" indent="-228600">
              <a:buAutoNum type="arabicPeriod"/>
            </a:pPr>
            <a:endParaRPr lang="es-CO"/>
          </a:p>
          <a:p>
            <a:pPr marL="228600" indent="-228600">
              <a:buAutoNum type="arabicPeriod"/>
            </a:pPr>
            <a:r>
              <a:rPr lang="es-CO"/>
              <a:t>https://www.google.com/</a:t>
            </a:r>
            <a:r>
              <a:rPr lang="es-CO" err="1"/>
              <a:t>imgres?imgurl</a:t>
            </a:r>
            <a:r>
              <a:rPr lang="es-CO"/>
              <a:t>=https%3A%2F%2Fw7.pngwing.com%2Fpngs%2F576%2F720%2Fpng-transparent-flame-and-hand-illustration-burn-gout-skin-cartoon-hand-cartoon-hand-burns-cartoon-character-orange-computer-wallpaper-thumbnail.png&amp;imgrefurl=https%3A%2F%2Fwww.pngwing.com%2Fen%2Ffree-png-bhzjl&amp;tbnid=CuHMsU2yF_adFM&amp;vet=12ahUKEwi689r6l9r1AhVyhuAKHSMpDQEQMygBegQIARBl..i&amp;docid=_</a:t>
            </a:r>
            <a:r>
              <a:rPr lang="es-CO" err="1"/>
              <a:t>BX_cYmjhUIOhM&amp;w</a:t>
            </a:r>
            <a:r>
              <a:rPr lang="es-CO"/>
              <a:t>=360&amp;h=360&amp;itg=1&amp;q=animated%20burn&amp;hl=</a:t>
            </a:r>
            <a:r>
              <a:rPr lang="es-CO" err="1"/>
              <a:t>es&amp;ved</a:t>
            </a:r>
            <a:r>
              <a:rPr lang="es-CO"/>
              <a:t>=2ahUKEwi689r6l9r1AhVyhuAKHSMpDQEQMygBegQIARBl</a:t>
            </a:r>
          </a:p>
          <a:p>
            <a:pPr marL="228600" indent="-228600">
              <a:buAutoNum type="arabicPeriod"/>
            </a:pPr>
            <a:endParaRPr lang="es-CO"/>
          </a:p>
          <a:p>
            <a:pPr marL="228600" indent="-228600">
              <a:buAutoNum type="arabicPeriod"/>
            </a:pPr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AED5-F571-9D42-87B7-2C8E6767E9DB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0866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1. https://www.google.com/url?sa=i&amp;url=https%3A%2F%2Fwww.aprendemergencias.es%2Fsalud-y-primeros-auxilios%2Fhemorragias%2F&amp;psig=AOvVaw0GkZKPvPUt4mUFusnqJYYD&amp;ust=1643658068883000&amp;source=images&amp;cd=vfe&amp;ved=0CAsQjRxqFwoTCKjb49Cd2vUCFQAAAAAdAAAAABAk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AED5-F571-9D42-87B7-2C8E6767E9DB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09268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s-CO"/>
              <a:t>https://www.google.com/</a:t>
            </a:r>
            <a:r>
              <a:rPr lang="es-CO" err="1"/>
              <a:t>imgres?imgurl</a:t>
            </a:r>
            <a:r>
              <a:rPr lang="es-CO"/>
              <a:t>=https%3A%2F%2Fmedlineplus.gov%2Fspanish%2Fency%2Fimages%2Fency%2Ffullsize%2F8722.jpg&amp;imgrefurl=https%3A%2F%2Fmedlineplus.gov%2Fspanish%2Fency%2Fesp_imagepages%2F8722.htm&amp;tbnid=4sJZvE0ye3yMMM&amp;vet=12ahUKEwjVkKa6n9r1AhUjhOAKHTsdC9wQMygAegUIARDSAQ..i&amp;docid=_FcAATyhw3kCjM&amp;w=400&amp;h=320&amp;itg=1&amp;q=amputaci%C3%B3n%20&amp;hl=</a:t>
            </a:r>
            <a:r>
              <a:rPr lang="es-CO" err="1"/>
              <a:t>es&amp;ved</a:t>
            </a:r>
            <a:r>
              <a:rPr lang="es-CO"/>
              <a:t>=2ahUKEwjVkKa6n9r1AhUjhOAKHTsdC9wQMygAegUIARDSAQ</a:t>
            </a:r>
          </a:p>
          <a:p>
            <a:pPr marL="228600" indent="-228600">
              <a:buAutoNum type="arabicPeriod"/>
            </a:pPr>
            <a:endParaRPr lang="es-CO"/>
          </a:p>
          <a:p>
            <a:pPr marL="228600" indent="-228600">
              <a:buAutoNum type="arabicPeriod"/>
            </a:pPr>
            <a:r>
              <a:rPr lang="es-CO"/>
              <a:t>https://www.google.com/</a:t>
            </a:r>
            <a:r>
              <a:rPr lang="es-CO" err="1"/>
              <a:t>imgres?imgurl</a:t>
            </a:r>
            <a:r>
              <a:rPr lang="es-CO"/>
              <a:t>=https%3A%2F%2Fimage.freepik.com%2Ffoto-gratis%2Fmano-hombre-herida-cortada_199743-2646.jpg&amp;imgrefurl=https%3A%2F%2Fwww.freepik.es%2Ffotos-premium%2Fmano-hombre-herida-cortada_10932532.htm&amp;tbnid=2ClGZ_vyRdIhbM&amp;vet=12ahUKEwjwuJGOoNr1AhUPC98KHdQRAKAQMygDegUIARDdAQ..i&amp;docid=56prWS-Xq48J6M&amp;w=626&amp;h=417&amp;itg=1&amp;q=</a:t>
            </a:r>
            <a:r>
              <a:rPr lang="es-CO" err="1"/>
              <a:t>cortada&amp;hl</a:t>
            </a:r>
            <a:r>
              <a:rPr lang="es-CO"/>
              <a:t>=</a:t>
            </a:r>
            <a:r>
              <a:rPr lang="es-CO" err="1"/>
              <a:t>es&amp;ved</a:t>
            </a:r>
            <a:r>
              <a:rPr lang="es-CO"/>
              <a:t>=2ahUKEwjwuJGOoNr1AhUPC98KHdQRAKAQMygDegUIARDdAQ</a:t>
            </a:r>
          </a:p>
          <a:p>
            <a:pPr marL="228600" indent="-228600">
              <a:buAutoNum type="arabicPeriod"/>
            </a:pPr>
            <a:endParaRPr lang="es-CO"/>
          </a:p>
          <a:p>
            <a:pPr marL="228600" indent="-228600">
              <a:buAutoNum type="arabicPeriod"/>
            </a:pPr>
            <a:r>
              <a:rPr lang="es-CO"/>
              <a:t>https://www.google.com/url?sa=i&amp;url=https%3A%2F%2Fes.123rf.com%2Fphoto_40380323_ilustraci%25C3%25B3n-de-un-brazo-humano-con-una-fractura-abierta-que-muestra-el-hueso-roto-ideal-para-boletines-.html&amp;psig=AOvVaw1S-DVYhF0RxZVyX_F2HzTi&amp;ust=1643658789559000&amp;source=images&amp;cd=vfe&amp;ved=0CAsQjRxqFwoTCODmqbKg2vUCFQAAAAAdAAAAABAD</a:t>
            </a:r>
          </a:p>
          <a:p>
            <a:pPr marL="228600" indent="-228600">
              <a:buAutoNum type="arabicPeriod"/>
            </a:pPr>
            <a:endParaRPr lang="es-CO"/>
          </a:p>
          <a:p>
            <a:pPr marL="228600" indent="-228600">
              <a:buAutoNum type="arabicPeriod"/>
            </a:pPr>
            <a:r>
              <a:rPr lang="es-CO"/>
              <a:t>https://www.google.com/url?sa=i&amp;url=https%3A%2F%2Fgifer.com%2Fen%2F4SLK&amp;psig=AOvVaw2KCFwsUQAw1zrPDcXsMQEW&amp;ust=1643659126910000&amp;source=images&amp;cd=vfe&amp;ved=0CAsQjRxqFwoTCODNkMih2vUCFQAAAAAdAAAAABAD</a:t>
            </a:r>
          </a:p>
          <a:p>
            <a:pPr marL="228600" indent="-228600">
              <a:buAutoNum type="arabicPeriod"/>
            </a:pPr>
            <a:endParaRPr lang="es-CO"/>
          </a:p>
          <a:p>
            <a:pPr marL="228600" indent="-228600">
              <a:buAutoNum type="arabicPeriod"/>
            </a:pPr>
            <a:r>
              <a:rPr lang="es-CO"/>
              <a:t>https://www.google.com/url?sa=i&amp;url=https%3A%2F%2Fwww.aprendemergencias.es%2Fseguridad-vial%2Fsistemas-de-seguridad-en-el-veh%25C3%25ADculo%2F&amp;psig=AOvVaw04fRxYVgvHT8g9iyJE65JS&amp;ust=1643659351160000&amp;source=images&amp;cd=vfe&amp;ved=0CAsQjRxqFwoTCPimgLKi2vUCFQAAAAAdAAAAABAb</a:t>
            </a:r>
          </a:p>
          <a:p>
            <a:pPr marL="228600" indent="-228600">
              <a:buAutoNum type="arabicPeriod"/>
            </a:pPr>
            <a:endParaRPr lang="es-CO"/>
          </a:p>
          <a:p>
            <a:pPr marL="228600" indent="-228600">
              <a:buAutoNum type="arabicPeriod"/>
            </a:pPr>
            <a:endParaRPr lang="es-CO"/>
          </a:p>
          <a:p>
            <a:pPr marL="228600" indent="-228600">
              <a:buAutoNum type="arabicPeriod"/>
            </a:pPr>
            <a:endParaRPr lang="es-CO"/>
          </a:p>
          <a:p>
            <a:pPr marL="228600" indent="-228600">
              <a:buAutoNum type="arabicPeriod"/>
            </a:pPr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AED5-F571-9D42-87B7-2C8E6767E9DB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57055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AED5-F571-9D42-87B7-2C8E6767E9DB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1302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/>
              <a:t>1. </a:t>
            </a:r>
            <a:r>
              <a:rPr lang="es-CO" sz="800"/>
              <a:t>https://onx.la/c9f20</a:t>
            </a:r>
          </a:p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AED5-F571-9D42-87B7-2C8E6767E9DB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25244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/>
              <a:t>1. </a:t>
            </a:r>
            <a:r>
              <a:rPr lang="es-CO" sz="800"/>
              <a:t>https://acortar.link/lytg2n</a:t>
            </a:r>
          </a:p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AED5-F571-9D42-87B7-2C8E6767E9DB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5098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1. https://www.google.com/url?sa=i&amp;url=https%3A%2F%2Ftenor.com%2Fes%2Fver%2Fsamu-secours-ambulance-gif-22416054&amp;psig=AOvVaw2uYzgs562O09_i1Jnsvapb&amp;ust=1643676852283000&amp;source=images&amp;cd=vfe&amp;ved=0CAsQjRxqFwoTCPil_s3j2vUCFQAAAAAdAAAAABAI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AED5-F571-9D42-87B7-2C8E6767E9DB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8629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7250" y="2701926"/>
            <a:ext cx="51435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562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84236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907757" y="274639"/>
            <a:ext cx="1478756" cy="4357687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8" y="274639"/>
            <a:ext cx="4321969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543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7250" y="2701926"/>
            <a:ext cx="51435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88938D7F-A40C-4E5D-8CAA-C5B6B3D174E3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3F298C1A-123C-4E2F-B73C-EA7DC0023E49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718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88938D7F-A40C-4E5D-8CAA-C5B6B3D174E3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3F298C1A-123C-4E2F-B73C-EA7DC0023E49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5779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916" y="1282700"/>
            <a:ext cx="5915025" cy="2139950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67916" y="3441700"/>
            <a:ext cx="5915025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88938D7F-A40C-4E5D-8CAA-C5B6B3D174E3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3F298C1A-123C-4E2F-B73C-EA7DC0023E49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62213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71487" y="1370013"/>
            <a:ext cx="2900363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486150" y="1370013"/>
            <a:ext cx="2900363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88938D7F-A40C-4E5D-8CAA-C5B6B3D174E3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3F298C1A-123C-4E2F-B73C-EA7DC0023E49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57529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72679" y="1260475"/>
            <a:ext cx="2901553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72679" y="1879600"/>
            <a:ext cx="2901553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5841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5841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88938D7F-A40C-4E5D-8CAA-C5B6B3D174E3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3F298C1A-123C-4E2F-B73C-EA7DC0023E49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42265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88938D7F-A40C-4E5D-8CAA-C5B6B3D174E3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3F298C1A-123C-4E2F-B73C-EA7DC0023E49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4829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88938D7F-A40C-4E5D-8CAA-C5B6B3D174E3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3F298C1A-123C-4E2F-B73C-EA7DC0023E49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8067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342900"/>
            <a:ext cx="2212181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15841" y="741364"/>
            <a:ext cx="3471863" cy="36544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679" y="1543050"/>
            <a:ext cx="2212181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88938D7F-A40C-4E5D-8CAA-C5B6B3D174E3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3F298C1A-123C-4E2F-B73C-EA7DC0023E49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6932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90860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342900"/>
            <a:ext cx="2212181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915841" y="741364"/>
            <a:ext cx="3471863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679" y="1543050"/>
            <a:ext cx="2212181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88938D7F-A40C-4E5D-8CAA-C5B6B3D174E3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3F298C1A-123C-4E2F-B73C-EA7DC0023E49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6343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88938D7F-A40C-4E5D-8CAA-C5B6B3D174E3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3F298C1A-123C-4E2F-B73C-EA7DC0023E49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10316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907757" y="274639"/>
            <a:ext cx="1478756" cy="4357687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8" y="274639"/>
            <a:ext cx="4321969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88938D7F-A40C-4E5D-8CAA-C5B6B3D174E3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3F298C1A-123C-4E2F-B73C-EA7DC0023E49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0873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7250" y="2701926"/>
            <a:ext cx="51435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85AAB32-4DF2-4BB0-B835-6A7F550E0BE4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75414C64-57E6-4A63-AAE0-EAC0FE4A78B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8668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85AAB32-4DF2-4BB0-B835-6A7F550E0BE4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75414C64-57E6-4A63-AAE0-EAC0FE4A78B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1437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916" y="1282700"/>
            <a:ext cx="5915025" cy="2139950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67916" y="3441700"/>
            <a:ext cx="5915025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85AAB32-4DF2-4BB0-B835-6A7F550E0BE4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75414C64-57E6-4A63-AAE0-EAC0FE4A78B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7696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71487" y="1370013"/>
            <a:ext cx="2900363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486150" y="1370013"/>
            <a:ext cx="2900363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85AAB32-4DF2-4BB0-B835-6A7F550E0BE4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75414C64-57E6-4A63-AAE0-EAC0FE4A78B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76691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72679" y="1260475"/>
            <a:ext cx="2901553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72679" y="1879600"/>
            <a:ext cx="2901553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5841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5841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85AAB32-4DF2-4BB0-B835-6A7F550E0BE4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75414C64-57E6-4A63-AAE0-EAC0FE4A78B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7646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85AAB32-4DF2-4BB0-B835-6A7F550E0BE4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75414C64-57E6-4A63-AAE0-EAC0FE4A78B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77982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85AAB32-4DF2-4BB0-B835-6A7F550E0BE4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75414C64-57E6-4A63-AAE0-EAC0FE4A78B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00453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916" y="1282700"/>
            <a:ext cx="5915025" cy="2139950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67916" y="3441700"/>
            <a:ext cx="5915025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95606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342900"/>
            <a:ext cx="2212181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15841" y="741364"/>
            <a:ext cx="3471863" cy="36544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679" y="1543050"/>
            <a:ext cx="2212181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85AAB32-4DF2-4BB0-B835-6A7F550E0BE4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75414C64-57E6-4A63-AAE0-EAC0FE4A78B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88360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342900"/>
            <a:ext cx="2212181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915841" y="741364"/>
            <a:ext cx="3471863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679" y="1543050"/>
            <a:ext cx="2212181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85AAB32-4DF2-4BB0-B835-6A7F550E0BE4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75414C64-57E6-4A63-AAE0-EAC0FE4A78B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569175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85AAB32-4DF2-4BB0-B835-6A7F550E0BE4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75414C64-57E6-4A63-AAE0-EAC0FE4A78B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6435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907757" y="274639"/>
            <a:ext cx="1478756" cy="4357687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8" y="274639"/>
            <a:ext cx="4321969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85AAB32-4DF2-4BB0-B835-6A7F550E0BE4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75414C64-57E6-4A63-AAE0-EAC0FE4A78B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9968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7250" y="2701926"/>
            <a:ext cx="51435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05731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93482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916" y="1282700"/>
            <a:ext cx="5915025" cy="2139950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67916" y="3441700"/>
            <a:ext cx="5915025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16478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71487" y="1370013"/>
            <a:ext cx="2900363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486150" y="1370013"/>
            <a:ext cx="2900363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63747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72679" y="1260475"/>
            <a:ext cx="2901553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72679" y="1879600"/>
            <a:ext cx="2901553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5841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5841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66482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79040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71487" y="1370013"/>
            <a:ext cx="2900363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486150" y="1370013"/>
            <a:ext cx="2900363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4826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8798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342900"/>
            <a:ext cx="2212181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15841" y="741364"/>
            <a:ext cx="3471863" cy="36544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679" y="1543050"/>
            <a:ext cx="2212181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1060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342900"/>
            <a:ext cx="2212181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915841" y="741364"/>
            <a:ext cx="3471863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679" y="1543050"/>
            <a:ext cx="2212181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189666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725396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907757" y="274639"/>
            <a:ext cx="1478756" cy="4357687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8" y="274639"/>
            <a:ext cx="4321969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45853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7250" y="2701926"/>
            <a:ext cx="51435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92437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1759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916" y="1282700"/>
            <a:ext cx="5915025" cy="2139950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67916" y="3441700"/>
            <a:ext cx="5915025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70108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71487" y="1370013"/>
            <a:ext cx="2900363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486150" y="1370013"/>
            <a:ext cx="2900363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2503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72679" y="1260475"/>
            <a:ext cx="2901553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72679" y="1879600"/>
            <a:ext cx="2901553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5841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5841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7864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72679" y="1260475"/>
            <a:ext cx="2901553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72679" y="1879600"/>
            <a:ext cx="2901553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5841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5841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122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574068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103770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342900"/>
            <a:ext cx="2212181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15841" y="741364"/>
            <a:ext cx="3471863" cy="36544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679" y="1543050"/>
            <a:ext cx="2212181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59279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342900"/>
            <a:ext cx="2212181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915841" y="741364"/>
            <a:ext cx="3471863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679" y="1543050"/>
            <a:ext cx="2212181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734291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02639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907757" y="274639"/>
            <a:ext cx="1478756" cy="4357687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8" y="274639"/>
            <a:ext cx="4321969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32196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841772"/>
            <a:ext cx="58293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078142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90057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8565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649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5138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5"/>
            <a:ext cx="5915025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34005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67925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60507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86881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740570"/>
            <a:ext cx="3471863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49703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29980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40017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841772"/>
            <a:ext cx="58293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27400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703044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8481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12494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01436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5"/>
            <a:ext cx="5915025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79216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519923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24390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65863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740570"/>
            <a:ext cx="3471863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17214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158904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00044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342900"/>
            <a:ext cx="2212181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15841" y="741364"/>
            <a:ext cx="3471863" cy="36544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679" y="1543050"/>
            <a:ext cx="2212181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2036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342900"/>
            <a:ext cx="2212181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915841" y="741364"/>
            <a:ext cx="3471863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679" y="1543050"/>
            <a:ext cx="2212181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23/04/2023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810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emf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5.emf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0"/>
            <a:ext cx="6856476" cy="5143500"/>
          </a:xfrm>
          <a:prstGeom prst="rect">
            <a:avLst/>
          </a:prstGeom>
        </p:spPr>
      </p:pic>
      <p:sp>
        <p:nvSpPr>
          <p:cNvPr id="3" name="Rectángulo 2"/>
          <p:cNvSpPr/>
          <p:nvPr userDrawn="1"/>
        </p:nvSpPr>
        <p:spPr>
          <a:xfrm>
            <a:off x="-7706" y="-20549"/>
            <a:ext cx="6927350" cy="5270643"/>
          </a:xfrm>
          <a:prstGeom prst="rect">
            <a:avLst/>
          </a:prstGeom>
          <a:solidFill>
            <a:srgbClr val="A9DE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13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F2BF86-D5D4-5C4C-B6A4-58E33C54BB8E}"/>
              </a:ext>
            </a:extLst>
          </p:cNvPr>
          <p:cNvSpPr/>
          <p:nvPr userDrawn="1"/>
        </p:nvSpPr>
        <p:spPr>
          <a:xfrm>
            <a:off x="5440468" y="1602812"/>
            <a:ext cx="1479176" cy="3639672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13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DED8E0A-F644-4779-9B27-A6976548CD5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800322" y="4756634"/>
            <a:ext cx="1014210" cy="29832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76E74309-9281-4265-97C8-C82842B5C82C}"/>
              </a:ext>
            </a:extLst>
          </p:cNvPr>
          <p:cNvSpPr/>
          <p:nvPr userDrawn="1"/>
        </p:nvSpPr>
        <p:spPr>
          <a:xfrm rot="-10800000">
            <a:off x="-7707" y="-20549"/>
            <a:ext cx="1479176" cy="3639672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13"/>
          </a:p>
        </p:txBody>
      </p:sp>
    </p:spTree>
    <p:extLst>
      <p:ext uri="{BB962C8B-B14F-4D97-AF65-F5344CB8AC3E}">
        <p14:creationId xmlns:p14="http://schemas.microsoft.com/office/powerpoint/2010/main" val="21692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0"/>
            <a:ext cx="68564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0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9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F2BF86-D5D4-5C4C-B6A4-58E33C54BB8E}"/>
              </a:ext>
            </a:extLst>
          </p:cNvPr>
          <p:cNvSpPr/>
          <p:nvPr userDrawn="1"/>
        </p:nvSpPr>
        <p:spPr>
          <a:xfrm>
            <a:off x="5440468" y="1602812"/>
            <a:ext cx="1479176" cy="3639672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13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DED8E0A-F644-4779-9B27-A6976548CD5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800322" y="4756634"/>
            <a:ext cx="1014210" cy="29832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76E74309-9281-4265-97C8-C82842B5C82C}"/>
              </a:ext>
            </a:extLst>
          </p:cNvPr>
          <p:cNvSpPr/>
          <p:nvPr userDrawn="1"/>
        </p:nvSpPr>
        <p:spPr>
          <a:xfrm rot="-10800000">
            <a:off x="-7707" y="-20549"/>
            <a:ext cx="1479176" cy="3639672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13"/>
          </a:p>
        </p:txBody>
      </p:sp>
    </p:spTree>
    <p:extLst>
      <p:ext uri="{BB962C8B-B14F-4D97-AF65-F5344CB8AC3E}">
        <p14:creationId xmlns:p14="http://schemas.microsoft.com/office/powerpoint/2010/main" val="285801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F2BF86-D5D4-5C4C-B6A4-58E33C54BB8E}"/>
              </a:ext>
            </a:extLst>
          </p:cNvPr>
          <p:cNvSpPr/>
          <p:nvPr userDrawn="1"/>
        </p:nvSpPr>
        <p:spPr>
          <a:xfrm>
            <a:off x="6077218" y="3145866"/>
            <a:ext cx="780782" cy="1997634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13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6E74309-9281-4265-97C8-C82842B5C82C}"/>
              </a:ext>
            </a:extLst>
          </p:cNvPr>
          <p:cNvSpPr/>
          <p:nvPr userDrawn="1"/>
        </p:nvSpPr>
        <p:spPr>
          <a:xfrm rot="-10800000">
            <a:off x="-7706" y="-20549"/>
            <a:ext cx="393469" cy="1493749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13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9174ED-CA50-4967-BC7F-46A8A4920D3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367463" y="4406781"/>
            <a:ext cx="414582" cy="6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2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0"/>
            <a:ext cx="6856476" cy="5143500"/>
          </a:xfrm>
          <a:prstGeom prst="rect">
            <a:avLst/>
          </a:prstGeom>
        </p:spPr>
      </p:pic>
      <p:sp>
        <p:nvSpPr>
          <p:cNvPr id="8" name="Rectángulo 7"/>
          <p:cNvSpPr/>
          <p:nvPr userDrawn="1"/>
        </p:nvSpPr>
        <p:spPr>
          <a:xfrm>
            <a:off x="-7706" y="-20549"/>
            <a:ext cx="6927350" cy="5270643"/>
          </a:xfrm>
          <a:prstGeom prst="rect">
            <a:avLst/>
          </a:prstGeom>
          <a:solidFill>
            <a:srgbClr val="A9DE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13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0F2BF86-D5D4-5C4C-B6A4-58E33C54BB8E}"/>
              </a:ext>
            </a:extLst>
          </p:cNvPr>
          <p:cNvSpPr/>
          <p:nvPr userDrawn="1"/>
        </p:nvSpPr>
        <p:spPr>
          <a:xfrm>
            <a:off x="5440468" y="1602812"/>
            <a:ext cx="1479176" cy="3639672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13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DED8E0A-F644-4779-9B27-A6976548CD5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800322" y="4756634"/>
            <a:ext cx="1014210" cy="298325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76E74309-9281-4265-97C8-C82842B5C82C}"/>
              </a:ext>
            </a:extLst>
          </p:cNvPr>
          <p:cNvSpPr/>
          <p:nvPr userDrawn="1"/>
        </p:nvSpPr>
        <p:spPr>
          <a:xfrm rot="-10800000">
            <a:off x="-7707" y="-20549"/>
            <a:ext cx="1479176" cy="3639672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13"/>
          </a:p>
        </p:txBody>
      </p:sp>
    </p:spTree>
    <p:extLst>
      <p:ext uri="{BB962C8B-B14F-4D97-AF65-F5344CB8AC3E}">
        <p14:creationId xmlns:p14="http://schemas.microsoft.com/office/powerpoint/2010/main" val="3658794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0F2BF86-D5D4-5C4C-B6A4-58E33C54BB8E}"/>
              </a:ext>
            </a:extLst>
          </p:cNvPr>
          <p:cNvSpPr/>
          <p:nvPr userDrawn="1"/>
        </p:nvSpPr>
        <p:spPr>
          <a:xfrm>
            <a:off x="6077218" y="3145866"/>
            <a:ext cx="780782" cy="1997634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13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6E74309-9281-4265-97C8-C82842B5C82C}"/>
              </a:ext>
            </a:extLst>
          </p:cNvPr>
          <p:cNvSpPr/>
          <p:nvPr userDrawn="1"/>
        </p:nvSpPr>
        <p:spPr>
          <a:xfrm rot="-10800000">
            <a:off x="-7706" y="-20549"/>
            <a:ext cx="393469" cy="1493749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13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39174ED-CA50-4967-BC7F-46A8A4920D3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367463" y="4406781"/>
            <a:ext cx="414582" cy="6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5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18" Type="http://schemas.openxmlformats.org/officeDocument/2006/relationships/image" Target="../media/image31.gi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6" Type="http://schemas.openxmlformats.org/officeDocument/2006/relationships/diagramColors" Target="../diagrams/colors5.xml"/><Relationship Id="rId1" Type="http://schemas.openxmlformats.org/officeDocument/2006/relationships/slideLayout" Target="../slideLayouts/slideLayout73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1.gif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10" Type="http://schemas.openxmlformats.org/officeDocument/2006/relationships/image" Target="../media/image48.gif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9.png"/><Relationship Id="rId5" Type="http://schemas.microsoft.com/office/2007/relationships/hdphoto" Target="../media/hdphoto10.wdp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7.gif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51" y="-69396"/>
            <a:ext cx="7013592" cy="538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80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9">
            <a:extLst>
              <a:ext uri="{FF2B5EF4-FFF2-40B4-BE49-F238E27FC236}">
                <a16:creationId xmlns:a16="http://schemas.microsoft.com/office/drawing/2014/main" id="{1F656772-7A6A-47EA-8A9C-D0A44DE1D4D9}"/>
              </a:ext>
            </a:extLst>
          </p:cNvPr>
          <p:cNvSpPr txBox="1"/>
          <p:nvPr/>
        </p:nvSpPr>
        <p:spPr>
          <a:xfrm>
            <a:off x="632321" y="279016"/>
            <a:ext cx="5593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Clasificación</a:t>
            </a:r>
            <a:endParaRPr lang="es-CO" sz="3200" b="1">
              <a:solidFill>
                <a:srgbClr val="145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0D60C7-9872-4E1D-8531-912F17FEC1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51" t="9471" r="60826" b="14605"/>
          <a:stretch/>
        </p:blipFill>
        <p:spPr>
          <a:xfrm>
            <a:off x="4827934" y="1260466"/>
            <a:ext cx="1225453" cy="2297972"/>
          </a:xfrm>
          <a:prstGeom prst="rect">
            <a:avLst/>
          </a:prstGeom>
        </p:spPr>
      </p:pic>
      <p:pic>
        <p:nvPicPr>
          <p:cNvPr id="1026" name="Picture 2" descr="Mano de hombre con una herida cortada | Foto Premium">
            <a:extLst>
              <a:ext uri="{FF2B5EF4-FFF2-40B4-BE49-F238E27FC236}">
                <a16:creationId xmlns:a16="http://schemas.microsoft.com/office/drawing/2014/main" id="{670BC495-2835-4961-8845-E428BF0E0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49405" y="1551822"/>
            <a:ext cx="2417705" cy="1734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8D9861-4CC0-48DB-9386-0762178CE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232" y="1193416"/>
            <a:ext cx="2607002" cy="2428061"/>
          </a:xfrm>
          <a:prstGeom prst="roundRect">
            <a:avLst/>
          </a:prstGeom>
        </p:spPr>
      </p:pic>
      <p:pic>
        <p:nvPicPr>
          <p:cNvPr id="10" name="Picture 9" descr="A hand holding an object&#10;&#10;Description automatically generated with medium confidence">
            <a:extLst>
              <a:ext uri="{FF2B5EF4-FFF2-40B4-BE49-F238E27FC236}">
                <a16:creationId xmlns:a16="http://schemas.microsoft.com/office/drawing/2014/main" id="{20A5DE3A-8D21-4612-AFE9-8DE9636EBA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149" y="1177557"/>
            <a:ext cx="3275336" cy="2418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picture containing truck, road, transport, golf cart&#10;&#10;Description automatically generated">
            <a:extLst>
              <a:ext uri="{FF2B5EF4-FFF2-40B4-BE49-F238E27FC236}">
                <a16:creationId xmlns:a16="http://schemas.microsoft.com/office/drawing/2014/main" id="{49169516-E5E7-49C4-B55F-F904626561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148" y="1169238"/>
            <a:ext cx="3275337" cy="2518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person holding a football ball&#10;&#10;Description automatically generated">
            <a:extLst>
              <a:ext uri="{FF2B5EF4-FFF2-40B4-BE49-F238E27FC236}">
                <a16:creationId xmlns:a16="http://schemas.microsoft.com/office/drawing/2014/main" id="{EDDDB061-C4DD-4D06-BBE6-41212E6F16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26" y="1199496"/>
            <a:ext cx="3313859" cy="2486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000C5D2A-67C9-48FF-882A-D678E7FE004A}"/>
              </a:ext>
            </a:extLst>
          </p:cNvPr>
          <p:cNvSpPr/>
          <p:nvPr/>
        </p:nvSpPr>
        <p:spPr>
          <a:xfrm>
            <a:off x="281598" y="2556249"/>
            <a:ext cx="1361791" cy="914400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b="1" noProof="0">
                <a:latin typeface="Arial Narrow" panose="020B0606020202030204" pitchFamily="34" charset="0"/>
              </a:rPr>
              <a:t>Hemorragias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067EC8DE-9D7E-4FE4-BBAC-948A18F5DACD}"/>
              </a:ext>
            </a:extLst>
          </p:cNvPr>
          <p:cNvSpPr/>
          <p:nvPr/>
        </p:nvSpPr>
        <p:spPr>
          <a:xfrm>
            <a:off x="484298" y="1716813"/>
            <a:ext cx="1234976" cy="54183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noProof="0">
                <a:latin typeface="Arial Narrow" panose="020B0606020202030204" pitchFamily="34" charset="0"/>
              </a:rPr>
              <a:t>Externas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C8FF88E0-52B6-47A5-BDFE-E19C1CFFCFFC}"/>
              </a:ext>
            </a:extLst>
          </p:cNvPr>
          <p:cNvSpPr/>
          <p:nvPr/>
        </p:nvSpPr>
        <p:spPr>
          <a:xfrm>
            <a:off x="484298" y="3838419"/>
            <a:ext cx="1264928" cy="541832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noProof="0">
                <a:latin typeface="Arial Narrow" panose="020B0606020202030204" pitchFamily="34" charset="0"/>
              </a:rPr>
              <a:t>Internas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000629AB-D305-4F47-806D-0B6C8D92209C}"/>
              </a:ext>
            </a:extLst>
          </p:cNvPr>
          <p:cNvSpPr/>
          <p:nvPr/>
        </p:nvSpPr>
        <p:spPr>
          <a:xfrm>
            <a:off x="2084195" y="1167516"/>
            <a:ext cx="1280499" cy="4499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noProof="0">
                <a:latin typeface="Arial Narrow" panose="020B0606020202030204" pitchFamily="34" charset="0"/>
              </a:rPr>
              <a:t>Amputaciones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7BFD71A2-9954-4EDC-A976-B4B483311038}"/>
              </a:ext>
            </a:extLst>
          </p:cNvPr>
          <p:cNvSpPr/>
          <p:nvPr/>
        </p:nvSpPr>
        <p:spPr>
          <a:xfrm>
            <a:off x="2084194" y="1762537"/>
            <a:ext cx="1280499" cy="44376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noProof="0">
                <a:latin typeface="Arial Narrow" panose="020B0606020202030204" pitchFamily="34" charset="0"/>
              </a:rPr>
              <a:t>Laceraciones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25AF5318-EB43-4346-93A4-7A9D9D6F91F8}"/>
              </a:ext>
            </a:extLst>
          </p:cNvPr>
          <p:cNvSpPr/>
          <p:nvPr/>
        </p:nvSpPr>
        <p:spPr>
          <a:xfrm>
            <a:off x="2084193" y="2335524"/>
            <a:ext cx="1280499" cy="44136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noProof="0">
                <a:latin typeface="Arial Narrow" panose="020B0606020202030204" pitchFamily="34" charset="0"/>
              </a:rPr>
              <a:t>Fracturas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83197FB8-FFAA-4F19-9109-EC0C4375C321}"/>
              </a:ext>
            </a:extLst>
          </p:cNvPr>
          <p:cNvSpPr/>
          <p:nvPr/>
        </p:nvSpPr>
        <p:spPr>
          <a:xfrm>
            <a:off x="2084193" y="2912347"/>
            <a:ext cx="1445601" cy="44136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noProof="0">
                <a:latin typeface="Arial Narrow" panose="020B0606020202030204" pitchFamily="34" charset="0"/>
              </a:rPr>
              <a:t>Armas de fuego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FE2F7F18-50EB-4317-8C3B-CB0380A9922E}"/>
              </a:ext>
            </a:extLst>
          </p:cNvPr>
          <p:cNvSpPr/>
          <p:nvPr/>
        </p:nvSpPr>
        <p:spPr>
          <a:xfrm>
            <a:off x="2661699" y="3617737"/>
            <a:ext cx="1996166" cy="4413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noProof="0">
                <a:latin typeface="Arial Narrow" panose="020B0606020202030204" pitchFamily="34" charset="0"/>
              </a:rPr>
              <a:t>Colisiones vehiculares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758F119A-3CFD-43C1-B6D0-E0F1F89F78E0}"/>
              </a:ext>
            </a:extLst>
          </p:cNvPr>
          <p:cNvSpPr/>
          <p:nvPr/>
        </p:nvSpPr>
        <p:spPr>
          <a:xfrm>
            <a:off x="2661698" y="4271592"/>
            <a:ext cx="1996167" cy="4413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noProof="0">
                <a:latin typeface="Arial Narrow" panose="020B0606020202030204" pitchFamily="34" charset="0"/>
              </a:rPr>
              <a:t>Golpes de alta energía</a:t>
            </a:r>
          </a:p>
        </p:txBody>
      </p:sp>
      <p:cxnSp>
        <p:nvCxnSpPr>
          <p:cNvPr id="7" name="Conector: angular 6">
            <a:extLst>
              <a:ext uri="{FF2B5EF4-FFF2-40B4-BE49-F238E27FC236}">
                <a16:creationId xmlns:a16="http://schemas.microsoft.com/office/drawing/2014/main" id="{CE6A6154-3A73-4206-B856-74C47244077B}"/>
              </a:ext>
            </a:extLst>
          </p:cNvPr>
          <p:cNvCxnSpPr>
            <a:cxnSpLocks/>
            <a:stCxn id="11" idx="0"/>
            <a:endCxn id="13" idx="2"/>
          </p:cNvCxnSpPr>
          <p:nvPr/>
        </p:nvCxnSpPr>
        <p:spPr>
          <a:xfrm rot="5400000" flipH="1" flipV="1">
            <a:off x="883338" y="2337801"/>
            <a:ext cx="297604" cy="139292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: angular 22">
            <a:extLst>
              <a:ext uri="{FF2B5EF4-FFF2-40B4-BE49-F238E27FC236}">
                <a16:creationId xmlns:a16="http://schemas.microsoft.com/office/drawing/2014/main" id="{F317A8EB-99C2-4FDF-83A9-37BB0C58C929}"/>
              </a:ext>
            </a:extLst>
          </p:cNvPr>
          <p:cNvCxnSpPr>
            <a:cxnSpLocks/>
            <a:stCxn id="11" idx="2"/>
            <a:endCxn id="15" idx="0"/>
          </p:cNvCxnSpPr>
          <p:nvPr/>
        </p:nvCxnSpPr>
        <p:spPr>
          <a:xfrm rot="16200000" flipH="1">
            <a:off x="855743" y="3577400"/>
            <a:ext cx="367770" cy="154268"/>
          </a:xfrm>
          <a:prstGeom prst="bentConnector3">
            <a:avLst>
              <a:gd name="adj1" fmla="val 50000"/>
            </a:avLst>
          </a:prstGeom>
          <a:ln w="19050">
            <a:solidFill>
              <a:srgbClr val="337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: angular 29">
            <a:extLst>
              <a:ext uri="{FF2B5EF4-FFF2-40B4-BE49-F238E27FC236}">
                <a16:creationId xmlns:a16="http://schemas.microsoft.com/office/drawing/2014/main" id="{B34E4C76-66BF-445A-913F-3776E5C3E88B}"/>
              </a:ext>
            </a:extLst>
          </p:cNvPr>
          <p:cNvCxnSpPr>
            <a:cxnSpLocks/>
            <a:stCxn id="13" idx="3"/>
            <a:endCxn id="16" idx="1"/>
          </p:cNvCxnSpPr>
          <p:nvPr/>
        </p:nvCxnSpPr>
        <p:spPr>
          <a:xfrm flipV="1">
            <a:off x="1719274" y="1392510"/>
            <a:ext cx="364921" cy="59521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: angular 32">
            <a:extLst>
              <a:ext uri="{FF2B5EF4-FFF2-40B4-BE49-F238E27FC236}">
                <a16:creationId xmlns:a16="http://schemas.microsoft.com/office/drawing/2014/main" id="{09F7AEC6-2426-449C-95E0-C6D34040A941}"/>
              </a:ext>
            </a:extLst>
          </p:cNvPr>
          <p:cNvCxnSpPr>
            <a:cxnSpLocks/>
            <a:stCxn id="13" idx="3"/>
            <a:endCxn id="17" idx="1"/>
          </p:cNvCxnSpPr>
          <p:nvPr/>
        </p:nvCxnSpPr>
        <p:spPr>
          <a:xfrm flipV="1">
            <a:off x="1719274" y="1984420"/>
            <a:ext cx="364920" cy="330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: angular 35">
            <a:extLst>
              <a:ext uri="{FF2B5EF4-FFF2-40B4-BE49-F238E27FC236}">
                <a16:creationId xmlns:a16="http://schemas.microsoft.com/office/drawing/2014/main" id="{FF675312-4CBE-431A-88E6-15A0972D51FC}"/>
              </a:ext>
            </a:extLst>
          </p:cNvPr>
          <p:cNvCxnSpPr>
            <a:cxnSpLocks/>
            <a:stCxn id="13" idx="3"/>
            <a:endCxn id="18" idx="1"/>
          </p:cNvCxnSpPr>
          <p:nvPr/>
        </p:nvCxnSpPr>
        <p:spPr>
          <a:xfrm>
            <a:off x="1719274" y="1987729"/>
            <a:ext cx="364919" cy="56847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: angular 38">
            <a:extLst>
              <a:ext uri="{FF2B5EF4-FFF2-40B4-BE49-F238E27FC236}">
                <a16:creationId xmlns:a16="http://schemas.microsoft.com/office/drawing/2014/main" id="{80F4740D-5821-41A9-890F-97F2AA08A0DA}"/>
              </a:ext>
            </a:extLst>
          </p:cNvPr>
          <p:cNvCxnSpPr>
            <a:cxnSpLocks/>
            <a:stCxn id="13" idx="3"/>
            <a:endCxn id="19" idx="1"/>
          </p:cNvCxnSpPr>
          <p:nvPr/>
        </p:nvCxnSpPr>
        <p:spPr>
          <a:xfrm>
            <a:off x="1719274" y="1987729"/>
            <a:ext cx="364919" cy="1145301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: angular 41">
            <a:extLst>
              <a:ext uri="{FF2B5EF4-FFF2-40B4-BE49-F238E27FC236}">
                <a16:creationId xmlns:a16="http://schemas.microsoft.com/office/drawing/2014/main" id="{1755B58F-4DC7-4F69-B1FB-36E504992D8B}"/>
              </a:ext>
            </a:extLst>
          </p:cNvPr>
          <p:cNvCxnSpPr>
            <a:cxnSpLocks/>
            <a:stCxn id="15" idx="3"/>
            <a:endCxn id="20" idx="1"/>
          </p:cNvCxnSpPr>
          <p:nvPr/>
        </p:nvCxnSpPr>
        <p:spPr>
          <a:xfrm flipV="1">
            <a:off x="1749226" y="3838419"/>
            <a:ext cx="912473" cy="27091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: angular 44">
            <a:extLst>
              <a:ext uri="{FF2B5EF4-FFF2-40B4-BE49-F238E27FC236}">
                <a16:creationId xmlns:a16="http://schemas.microsoft.com/office/drawing/2014/main" id="{5AC9975F-745A-4C61-9C2A-277649E09117}"/>
              </a:ext>
            </a:extLst>
          </p:cNvPr>
          <p:cNvCxnSpPr>
            <a:cxnSpLocks/>
            <a:stCxn id="15" idx="3"/>
            <a:endCxn id="21" idx="1"/>
          </p:cNvCxnSpPr>
          <p:nvPr/>
        </p:nvCxnSpPr>
        <p:spPr>
          <a:xfrm>
            <a:off x="1749226" y="4109335"/>
            <a:ext cx="912472" cy="38293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75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9">
            <a:extLst>
              <a:ext uri="{FF2B5EF4-FFF2-40B4-BE49-F238E27FC236}">
                <a16:creationId xmlns:a16="http://schemas.microsoft.com/office/drawing/2014/main" id="{C3B1CD73-D604-4C5A-829A-E0CECF9C369E}"/>
              </a:ext>
            </a:extLst>
          </p:cNvPr>
          <p:cNvSpPr txBox="1"/>
          <p:nvPr/>
        </p:nvSpPr>
        <p:spPr>
          <a:xfrm>
            <a:off x="632316" y="553226"/>
            <a:ext cx="559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sangrados pueden ser</a:t>
            </a:r>
            <a:endParaRPr lang="es-CO" sz="2800" b="1">
              <a:solidFill>
                <a:srgbClr val="145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97C1187E-952B-40C1-B9EF-960E747C50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9" t="17959" r="66016" b="5609"/>
          <a:stretch/>
        </p:blipFill>
        <p:spPr bwMode="auto">
          <a:xfrm>
            <a:off x="442623" y="2805170"/>
            <a:ext cx="1892072" cy="1546427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 CuadroTexto">
            <a:extLst>
              <a:ext uri="{FF2B5EF4-FFF2-40B4-BE49-F238E27FC236}">
                <a16:creationId xmlns:a16="http://schemas.microsoft.com/office/drawing/2014/main" id="{F9196637-FC61-4121-A494-30E1FD63B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87" y="1384890"/>
            <a:ext cx="183594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CO" sz="1800" b="1">
                <a:solidFill>
                  <a:srgbClr val="FF0000"/>
                </a:solidFill>
                <a:latin typeface="Arial Narrow" panose="020B0606020202030204" pitchFamily="34" charset="0"/>
              </a:rPr>
              <a:t>Arterial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CO" sz="1800">
                <a:solidFill>
                  <a:srgbClr val="FF0000"/>
                </a:solidFill>
                <a:latin typeface="Arial Narrow" panose="020B0606020202030204" pitchFamily="34" charset="0"/>
              </a:rPr>
              <a:t>Salida Intermitente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CO" sz="1800">
                <a:solidFill>
                  <a:srgbClr val="FF0000"/>
                </a:solidFill>
                <a:latin typeface="Arial Narrow" panose="020B0606020202030204" pitchFamily="34" charset="0"/>
              </a:rPr>
              <a:t>Sangre Rojo Brillante</a:t>
            </a:r>
          </a:p>
        </p:txBody>
      </p:sp>
      <p:sp>
        <p:nvSpPr>
          <p:cNvPr id="5" name="6 CuadroTexto">
            <a:extLst>
              <a:ext uri="{FF2B5EF4-FFF2-40B4-BE49-F238E27FC236}">
                <a16:creationId xmlns:a16="http://schemas.microsoft.com/office/drawing/2014/main" id="{85CABBDA-8036-4977-A2BB-5677E3E40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8774" y="1391714"/>
            <a:ext cx="16204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CO" sz="1800" b="1">
                <a:solidFill>
                  <a:srgbClr val="337AB6"/>
                </a:solidFill>
                <a:latin typeface="Arial Narrow" panose="020B0606020202030204" pitchFamily="34" charset="0"/>
              </a:rPr>
              <a:t>Venosa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CO" sz="1800">
                <a:solidFill>
                  <a:srgbClr val="337AB6"/>
                </a:solidFill>
                <a:latin typeface="Arial Narrow" panose="020B0606020202030204" pitchFamily="34" charset="0"/>
              </a:rPr>
              <a:t>Salida Continua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CO" sz="1800">
                <a:solidFill>
                  <a:srgbClr val="337AB6"/>
                </a:solidFill>
                <a:latin typeface="Arial Narrow" panose="020B0606020202030204" pitchFamily="34" charset="0"/>
              </a:rPr>
              <a:t>Sangre Rojo Oscuro</a:t>
            </a:r>
          </a:p>
        </p:txBody>
      </p:sp>
      <p:sp>
        <p:nvSpPr>
          <p:cNvPr id="6" name="7 CuadroTexto">
            <a:extLst>
              <a:ext uri="{FF2B5EF4-FFF2-40B4-BE49-F238E27FC236}">
                <a16:creationId xmlns:a16="http://schemas.microsoft.com/office/drawing/2014/main" id="{1383407F-0FD2-4E0D-A7CB-B623CC567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0603" y="1391714"/>
            <a:ext cx="153507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CO" sz="1800" b="1">
                <a:solidFill>
                  <a:srgbClr val="337AB6"/>
                </a:solidFill>
                <a:latin typeface="Arial Narrow" panose="020B0606020202030204" pitchFamily="34" charset="0"/>
              </a:rPr>
              <a:t>Capilar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CO" sz="1800">
                <a:solidFill>
                  <a:srgbClr val="337AB6"/>
                </a:solidFill>
                <a:latin typeface="Arial Narrow" panose="020B0606020202030204" pitchFamily="34" charset="0"/>
              </a:rPr>
              <a:t>Salida de sangre en poca cantidad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4FB72684-F92B-4BC8-B407-930A32D0A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79" t="17958" r="35150" b="5608"/>
          <a:stretch/>
        </p:blipFill>
        <p:spPr bwMode="auto">
          <a:xfrm>
            <a:off x="2482958" y="2805171"/>
            <a:ext cx="1892072" cy="154642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6098ABE-0E39-442A-A965-F44C8EB33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9" t="17958" r="8391" b="5608"/>
          <a:stretch/>
        </p:blipFill>
        <p:spPr bwMode="auto">
          <a:xfrm>
            <a:off x="4523293" y="2806433"/>
            <a:ext cx="1892072" cy="154516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17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482151" y="555172"/>
            <a:ext cx="3893697" cy="514084"/>
          </a:xfrm>
          <a:prstGeom prst="rect">
            <a:avLst/>
          </a:prstGeom>
          <a:noFill/>
        </p:spPr>
        <p:txBody>
          <a:bodyPr wrap="square" lIns="67500" tIns="35100" rIns="67500" bIns="351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99CC00"/>
              </a:buCl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s-ES" altLang="es-CO" sz="3200" b="1">
                <a:solidFill>
                  <a:srgbClr val="1457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Hemorragia nasal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F53DBEA-BF76-4A2E-B596-7CAFF1AF73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2842544"/>
              </p:ext>
            </p:extLst>
          </p:nvPr>
        </p:nvGraphicFramePr>
        <p:xfrm>
          <a:off x="514729" y="973619"/>
          <a:ext cx="3466134" cy="3614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/>
          <a:srcRect l="14286" r="9699"/>
          <a:stretch/>
        </p:blipFill>
        <p:spPr>
          <a:xfrm>
            <a:off x="3847236" y="1636234"/>
            <a:ext cx="2528784" cy="238511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463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 txBox="1">
            <a:spLocks/>
          </p:cNvSpPr>
          <p:nvPr/>
        </p:nvSpPr>
        <p:spPr>
          <a:xfrm>
            <a:off x="764735" y="1485547"/>
            <a:ext cx="3123393" cy="33224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000" indent="-135000">
              <a:spcBef>
                <a:spcPts val="0"/>
              </a:spcBef>
            </a:pPr>
            <a:r>
              <a:rPr lang="es-CO" altLang="es-CO" sz="2400" b="1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NO</a:t>
            </a:r>
            <a:r>
              <a:rPr lang="es-CO" altLang="es-CO" sz="2400">
                <a:solidFill>
                  <a:srgbClr val="1457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introduzca objetos en las fosas nasales.</a:t>
            </a:r>
          </a:p>
          <a:p>
            <a:pPr marL="135000" indent="-135000">
              <a:spcBef>
                <a:spcPts val="0"/>
              </a:spcBef>
            </a:pPr>
            <a:r>
              <a:rPr lang="es-CO" altLang="es-CO" sz="2400">
                <a:solidFill>
                  <a:srgbClr val="1457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Si hay presencia de cuerpo extraño </a:t>
            </a:r>
            <a:r>
              <a:rPr lang="es-CO" altLang="es-CO" sz="2400" b="1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NO</a:t>
            </a:r>
            <a:r>
              <a:rPr lang="es-CO" altLang="es-CO" sz="2400">
                <a:solidFill>
                  <a:srgbClr val="1457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lo retire.</a:t>
            </a:r>
          </a:p>
          <a:p>
            <a:pPr marL="135000" indent="-135000">
              <a:spcBef>
                <a:spcPts val="0"/>
              </a:spcBef>
            </a:pPr>
            <a:r>
              <a:rPr lang="es-CO" altLang="es-CO" sz="2400" b="1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NO</a:t>
            </a:r>
            <a:r>
              <a:rPr lang="es-CO" altLang="es-CO" sz="2400">
                <a:solidFill>
                  <a:srgbClr val="1457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suene la nariz. </a:t>
            </a:r>
          </a:p>
          <a:p>
            <a:pPr marL="135000" indent="-135000">
              <a:spcBef>
                <a:spcPts val="0"/>
              </a:spcBef>
            </a:pPr>
            <a:r>
              <a:rPr lang="es-CO" altLang="es-CO" sz="2400" b="1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NO</a:t>
            </a:r>
            <a:r>
              <a:rPr lang="es-CO" altLang="es-CO" sz="2400">
                <a:solidFill>
                  <a:srgbClr val="1457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permita que la víctima realice actividad física.</a:t>
            </a:r>
          </a:p>
        </p:txBody>
      </p:sp>
      <p:pic>
        <p:nvPicPr>
          <p:cNvPr id="1028" name="Picture 4" descr="5 pasos a seguir para detener una hemorragia nas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19262"/>
          <a:stretch/>
        </p:blipFill>
        <p:spPr bwMode="auto">
          <a:xfrm>
            <a:off x="3655787" y="1849701"/>
            <a:ext cx="2437477" cy="23036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7 Señal de prohibido"/>
          <p:cNvSpPr>
            <a:spLocks/>
          </p:cNvSpPr>
          <p:nvPr/>
        </p:nvSpPr>
        <p:spPr bwMode="auto">
          <a:xfrm rot="5400000">
            <a:off x="3665043" y="1772826"/>
            <a:ext cx="2418965" cy="2437477"/>
          </a:xfrm>
          <a:custGeom>
            <a:avLst/>
            <a:gdLst>
              <a:gd name="T0" fmla="*/ 721 w 2476500"/>
              <a:gd name="T1" fmla="*/ 0 h 2627312"/>
              <a:gd name="T2" fmla="*/ 211 w 2476500"/>
              <a:gd name="T3" fmla="*/ 33459 h 2627312"/>
              <a:gd name="T4" fmla="*/ 0 w 2476500"/>
              <a:gd name="T5" fmla="*/ 114228 h 2627312"/>
              <a:gd name="T6" fmla="*/ 211 w 2476500"/>
              <a:gd name="T7" fmla="*/ 195010 h 2627312"/>
              <a:gd name="T8" fmla="*/ 721 w 2476500"/>
              <a:gd name="T9" fmla="*/ 228465 h 2627312"/>
              <a:gd name="T10" fmla="*/ 1230 w 2476500"/>
              <a:gd name="T11" fmla="*/ 195010 h 2627312"/>
              <a:gd name="T12" fmla="*/ 1441 w 2476500"/>
              <a:gd name="T13" fmla="*/ 114228 h 2627312"/>
              <a:gd name="T14" fmla="*/ 1230 w 2476500"/>
              <a:gd name="T15" fmla="*/ 33459 h 2627312"/>
              <a:gd name="T16" fmla="*/ 17694720 60000 65536"/>
              <a:gd name="T17" fmla="*/ 17694720 60000 65536"/>
              <a:gd name="T18" fmla="*/ 11796480 60000 65536"/>
              <a:gd name="T19" fmla="*/ 5898240 60000 65536"/>
              <a:gd name="T20" fmla="*/ 5898240 60000 65536"/>
              <a:gd name="T21" fmla="*/ 5898240 60000 65536"/>
              <a:gd name="T22" fmla="*/ 0 60000 65536"/>
              <a:gd name="T23" fmla="*/ 17694720 60000 65536"/>
              <a:gd name="T24" fmla="*/ 362674 w 2476500"/>
              <a:gd name="T25" fmla="*/ 384761 h 2627312"/>
              <a:gd name="T26" fmla="*/ 2113824 w 2476500"/>
              <a:gd name="T27" fmla="*/ 2242550 h 26273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76500" h="2627312">
                <a:moveTo>
                  <a:pt x="0" y="1313656"/>
                </a:moveTo>
                <a:lnTo>
                  <a:pt x="0" y="1313656"/>
                </a:lnTo>
                <a:cubicBezTo>
                  <a:pt x="0" y="588144"/>
                  <a:pt x="554383" y="0"/>
                  <a:pt x="1238250" y="1"/>
                </a:cubicBezTo>
                <a:cubicBezTo>
                  <a:pt x="1238250" y="1"/>
                  <a:pt x="1238251" y="1"/>
                  <a:pt x="1238251" y="1"/>
                </a:cubicBezTo>
                <a:cubicBezTo>
                  <a:pt x="1922117" y="2"/>
                  <a:pt x="2476500" y="588145"/>
                  <a:pt x="2476500" y="1313657"/>
                </a:cubicBezTo>
                <a:cubicBezTo>
                  <a:pt x="2476500" y="1313657"/>
                  <a:pt x="2476499" y="1313658"/>
                  <a:pt x="2476499" y="1313658"/>
                </a:cubicBezTo>
                <a:lnTo>
                  <a:pt x="2476500" y="1313659"/>
                </a:lnTo>
                <a:cubicBezTo>
                  <a:pt x="2476500" y="2039171"/>
                  <a:pt x="1922116" y="2627315"/>
                  <a:pt x="1238250" y="2627315"/>
                </a:cubicBezTo>
                <a:cubicBezTo>
                  <a:pt x="1238249" y="2627315"/>
                  <a:pt x="1238249" y="2627314"/>
                  <a:pt x="1238249" y="2627314"/>
                </a:cubicBezTo>
                <a:cubicBezTo>
                  <a:pt x="554382" y="2627314"/>
                  <a:pt x="0" y="2039170"/>
                  <a:pt x="0" y="1313659"/>
                </a:cubicBezTo>
                <a:cubicBezTo>
                  <a:pt x="-1" y="1313658"/>
                  <a:pt x="0" y="1313658"/>
                  <a:pt x="0" y="1313658"/>
                </a:cubicBezTo>
                <a:lnTo>
                  <a:pt x="0" y="1313656"/>
                </a:lnTo>
                <a:close/>
                <a:moveTo>
                  <a:pt x="2073316" y="2116807"/>
                </a:moveTo>
                <a:lnTo>
                  <a:pt x="2073315" y="2116806"/>
                </a:lnTo>
                <a:cubicBezTo>
                  <a:pt x="2259445" y="1896448"/>
                  <a:pt x="2362457" y="1610313"/>
                  <a:pt x="2362457" y="1313656"/>
                </a:cubicBezTo>
                <a:cubicBezTo>
                  <a:pt x="2362457" y="651128"/>
                  <a:pt x="1859132" y="114043"/>
                  <a:pt x="1238250" y="114043"/>
                </a:cubicBezTo>
                <a:cubicBezTo>
                  <a:pt x="958110" y="114042"/>
                  <a:pt x="688062" y="225650"/>
                  <a:pt x="481007" y="427004"/>
                </a:cubicBezTo>
                <a:lnTo>
                  <a:pt x="2073316" y="2116807"/>
                </a:lnTo>
                <a:close/>
                <a:moveTo>
                  <a:pt x="403184" y="510505"/>
                </a:moveTo>
                <a:lnTo>
                  <a:pt x="403184" y="510505"/>
                </a:lnTo>
                <a:cubicBezTo>
                  <a:pt x="217054" y="730863"/>
                  <a:pt x="114044" y="1016998"/>
                  <a:pt x="114044" y="1313654"/>
                </a:cubicBezTo>
                <a:cubicBezTo>
                  <a:pt x="114044" y="1976182"/>
                  <a:pt x="617368" y="2513268"/>
                  <a:pt x="1238251" y="2513268"/>
                </a:cubicBezTo>
                <a:cubicBezTo>
                  <a:pt x="1518391" y="2513268"/>
                  <a:pt x="1788439" y="2401659"/>
                  <a:pt x="1995494" y="2200305"/>
                </a:cubicBezTo>
                <a:lnTo>
                  <a:pt x="403184" y="510505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anchor="ctr"/>
          <a:lstStyle/>
          <a:p>
            <a:endParaRPr lang="es-CO" sz="1013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635487" y="573321"/>
            <a:ext cx="3587026" cy="514084"/>
          </a:xfrm>
          <a:prstGeom prst="rect">
            <a:avLst/>
          </a:prstGeom>
          <a:noFill/>
        </p:spPr>
        <p:txBody>
          <a:bodyPr wrap="square" lIns="67500" tIns="35100" rIns="67500" bIns="351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99CC00"/>
              </a:buCl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s-ES" altLang="es-CO" sz="3200" b="1">
                <a:solidFill>
                  <a:srgbClr val="1457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¿Qué </a:t>
            </a:r>
            <a:r>
              <a:rPr lang="es-ES" altLang="es-CO" sz="3200" b="1" u="sng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</a:t>
            </a:r>
            <a:r>
              <a:rPr lang="es-ES" altLang="es-CO" sz="3200" b="1">
                <a:solidFill>
                  <a:srgbClr val="1457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hacer?</a:t>
            </a:r>
          </a:p>
        </p:txBody>
      </p:sp>
    </p:spTree>
    <p:extLst>
      <p:ext uri="{BB962C8B-B14F-4D97-AF65-F5344CB8AC3E}">
        <p14:creationId xmlns:p14="http://schemas.microsoft.com/office/powerpoint/2010/main" val="102984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5C51F105-F8D9-4574-B543-FB65ECC29AD8}"/>
              </a:ext>
            </a:extLst>
          </p:cNvPr>
          <p:cNvSpPr/>
          <p:nvPr/>
        </p:nvSpPr>
        <p:spPr>
          <a:xfrm>
            <a:off x="802291" y="1230815"/>
            <a:ext cx="2546421" cy="144298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es-MX" sz="160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/>
              </a:rPr>
              <a:t>Si el afectado comienza a sentir mareos y debilidad general. 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F7D02595-C736-493B-8199-A0103CECC3C1}"/>
              </a:ext>
            </a:extLst>
          </p:cNvPr>
          <p:cNvSpPr/>
          <p:nvPr/>
        </p:nvSpPr>
        <p:spPr>
          <a:xfrm>
            <a:off x="3836711" y="1232331"/>
            <a:ext cx="2490610" cy="14399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es-MX" sz="160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/>
              </a:rPr>
              <a:t>Si después de aplicar los 15  minutos de presión sigue sangrando.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E5876D65-A26D-45A5-AC1B-28B8ACA2BC05}"/>
              </a:ext>
            </a:extLst>
          </p:cNvPr>
          <p:cNvSpPr/>
          <p:nvPr/>
        </p:nvSpPr>
        <p:spPr>
          <a:xfrm>
            <a:off x="802292" y="2958848"/>
            <a:ext cx="2546421" cy="148893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/>
              </a:rPr>
              <a:t>Si la hemorragia nasal es muy abundante.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61B4DBA1-B889-4CDD-87A3-EB7D00DA89A7}"/>
              </a:ext>
            </a:extLst>
          </p:cNvPr>
          <p:cNvSpPr/>
          <p:nvPr/>
        </p:nvSpPr>
        <p:spPr>
          <a:xfrm>
            <a:off x="3836711" y="2961216"/>
            <a:ext cx="2490610" cy="148893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160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/>
              </a:rPr>
              <a:t>Cuando la sangre cae por detrás de la garganta en lugar de por la nariz.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57673" y="358621"/>
            <a:ext cx="59426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CO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¿Cuándo activar la línea 123?</a:t>
            </a:r>
          </a:p>
        </p:txBody>
      </p:sp>
    </p:spTree>
    <p:extLst>
      <p:ext uri="{BB962C8B-B14F-4D97-AF65-F5344CB8AC3E}">
        <p14:creationId xmlns:p14="http://schemas.microsoft.com/office/powerpoint/2010/main" val="184317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9">
            <a:extLst>
              <a:ext uri="{FF2B5EF4-FFF2-40B4-BE49-F238E27FC236}">
                <a16:creationId xmlns:a16="http://schemas.microsoft.com/office/drawing/2014/main" id="{C3B1CD73-D604-4C5A-829A-E0CECF9C369E}"/>
              </a:ext>
            </a:extLst>
          </p:cNvPr>
          <p:cNvSpPr txBox="1"/>
          <p:nvPr/>
        </p:nvSpPr>
        <p:spPr>
          <a:xfrm>
            <a:off x="632321" y="381005"/>
            <a:ext cx="559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Hemorragias Internas</a:t>
            </a:r>
            <a:endParaRPr lang="es-CO" sz="2800" b="1">
              <a:solidFill>
                <a:srgbClr val="145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BFC659F-84F4-47A9-9D9D-5013E0739CE7}"/>
              </a:ext>
            </a:extLst>
          </p:cNvPr>
          <p:cNvSpPr txBox="1">
            <a:spLocks noChangeArrowheads="1"/>
          </p:cNvSpPr>
          <p:nvPr/>
        </p:nvSpPr>
        <p:spPr>
          <a:xfrm>
            <a:off x="3326351" y="1530532"/>
            <a:ext cx="2844524" cy="1731169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s-CO" sz="2400">
                <a:solidFill>
                  <a:srgbClr val="145768"/>
                </a:solidFill>
                <a:latin typeface="Arial Narrow"/>
                <a:cs typeface="Arial"/>
              </a:rPr>
              <a:t>Se presentan cuando la </a:t>
            </a:r>
            <a:r>
              <a:rPr lang="es-CO" sz="2400" i="1">
                <a:solidFill>
                  <a:srgbClr val="0070C0"/>
                </a:solidFill>
                <a:latin typeface="Arial Narrow"/>
                <a:cs typeface="Arial"/>
              </a:rPr>
              <a:t>perdida de sangre </a:t>
            </a:r>
            <a:r>
              <a:rPr lang="es-CO" sz="2400">
                <a:solidFill>
                  <a:srgbClr val="145768"/>
                </a:solidFill>
                <a:latin typeface="Arial Narrow"/>
                <a:cs typeface="Arial"/>
              </a:rPr>
              <a:t>se da </a:t>
            </a:r>
            <a:r>
              <a:rPr lang="es-CO" sz="2400" b="1" i="1">
                <a:solidFill>
                  <a:srgbClr val="0070C0"/>
                </a:solidFill>
                <a:latin typeface="Arial Narrow"/>
                <a:cs typeface="Arial"/>
              </a:rPr>
              <a:t>a nivel interno del cuerpo</a:t>
            </a:r>
            <a:r>
              <a:rPr lang="es-CO" sz="2400">
                <a:solidFill>
                  <a:srgbClr val="145768"/>
                </a:solidFill>
                <a:latin typeface="Arial Narrow"/>
                <a:cs typeface="Arial"/>
              </a:rPr>
              <a:t>. </a:t>
            </a:r>
          </a:p>
          <a:p>
            <a:pPr marL="0" indent="0">
              <a:buNone/>
              <a:defRPr/>
            </a:pPr>
            <a:endParaRPr lang="es-CO" sz="2400">
              <a:solidFill>
                <a:srgbClr val="145768"/>
              </a:solidFill>
              <a:latin typeface="Arial Narrow"/>
              <a:cs typeface="Arial"/>
            </a:endParaRPr>
          </a:p>
          <a:p>
            <a:pPr marL="0" indent="0">
              <a:buNone/>
              <a:defRPr/>
            </a:pPr>
            <a:r>
              <a:rPr lang="es-CO" sz="2400">
                <a:solidFill>
                  <a:srgbClr val="145768"/>
                </a:solidFill>
                <a:latin typeface="Arial Narrow"/>
                <a:cs typeface="Arial"/>
              </a:rPr>
              <a:t>Son más comunes en  el </a:t>
            </a:r>
            <a:r>
              <a:rPr lang="es-CO" sz="2400" b="1" i="1" u="sng">
                <a:solidFill>
                  <a:srgbClr val="0070C0"/>
                </a:solidFill>
                <a:latin typeface="Arial Narrow"/>
                <a:cs typeface="Arial"/>
              </a:rPr>
              <a:t>tórax y el abdomen</a:t>
            </a:r>
            <a:r>
              <a:rPr lang="es-CO" sz="2400" b="1" i="1">
                <a:solidFill>
                  <a:srgbClr val="0070C0"/>
                </a:solidFill>
                <a:latin typeface="Arial Narrow"/>
                <a:cs typeface="Arial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2087E4-AC84-4D40-BE15-D43C70668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28" t="6584" r="9488" b="6150"/>
          <a:stretch/>
        </p:blipFill>
        <p:spPr>
          <a:xfrm>
            <a:off x="536630" y="965780"/>
            <a:ext cx="2734919" cy="3874794"/>
          </a:xfrm>
          <a:prstGeom prst="roundRect">
            <a:avLst>
              <a:gd name="adj" fmla="val 42780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867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9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9">
            <a:extLst>
              <a:ext uri="{FF2B5EF4-FFF2-40B4-BE49-F238E27FC236}">
                <a16:creationId xmlns:a16="http://schemas.microsoft.com/office/drawing/2014/main" id="{CFE03A97-6613-41E9-B8BC-07AB12484B51}"/>
              </a:ext>
            </a:extLst>
          </p:cNvPr>
          <p:cNvSpPr txBox="1"/>
          <p:nvPr/>
        </p:nvSpPr>
        <p:spPr>
          <a:xfrm>
            <a:off x="632321" y="200029"/>
            <a:ext cx="55933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1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Hemorragias Internas</a:t>
            </a:r>
            <a:endParaRPr lang="es-CO" sz="1800" b="1">
              <a:solidFill>
                <a:srgbClr val="145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1E30587-0C1B-48BC-9B25-5AC08CB4A6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2849010"/>
              </p:ext>
            </p:extLst>
          </p:nvPr>
        </p:nvGraphicFramePr>
        <p:xfrm>
          <a:off x="-602945" y="935031"/>
          <a:ext cx="4790800" cy="3731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ADF5A7B-F5CA-42A2-BF46-3C132749D2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6887669"/>
              </p:ext>
            </p:extLst>
          </p:nvPr>
        </p:nvGraphicFramePr>
        <p:xfrm>
          <a:off x="2931263" y="1043888"/>
          <a:ext cx="3926737" cy="3297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F5403F0-850D-409C-917F-A40ADBD27E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7398691"/>
              </p:ext>
            </p:extLst>
          </p:nvPr>
        </p:nvGraphicFramePr>
        <p:xfrm>
          <a:off x="-391405" y="1043888"/>
          <a:ext cx="5054749" cy="3642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A313C80-CA70-4DFD-94E2-B261781706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61" y="2276296"/>
            <a:ext cx="2146403" cy="2146403"/>
          </a:xfrm>
          <a:prstGeom prst="rect">
            <a:avLst/>
          </a:prstGeom>
        </p:spPr>
      </p:pic>
      <p:sp>
        <p:nvSpPr>
          <p:cNvPr id="7" name="CuadroTexto 9">
            <a:extLst>
              <a:ext uri="{FF2B5EF4-FFF2-40B4-BE49-F238E27FC236}">
                <a16:creationId xmlns:a16="http://schemas.microsoft.com/office/drawing/2014/main" id="{CFE03A97-6613-41E9-B8BC-07AB12484B51}"/>
              </a:ext>
            </a:extLst>
          </p:cNvPr>
          <p:cNvSpPr txBox="1"/>
          <p:nvPr/>
        </p:nvSpPr>
        <p:spPr>
          <a:xfrm>
            <a:off x="699501" y="547288"/>
            <a:ext cx="55933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1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Tenga en Cuenta</a:t>
            </a:r>
            <a:endParaRPr lang="es-CO" sz="1800" b="1">
              <a:solidFill>
                <a:srgbClr val="145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21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3" grpId="1">
        <p:bldAsOne/>
      </p:bldGraphic>
      <p:bldGraphic spid="4" grpId="0">
        <p:bldAsOne/>
      </p:bldGraphic>
      <p:bldGraphic spid="4" grpId="1">
        <p:bldAsOne/>
      </p:bldGraphic>
      <p:bldGraphic spid="5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2379BF-D298-441F-9018-7651D2AA07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3" r="9767"/>
          <a:stretch/>
        </p:blipFill>
        <p:spPr>
          <a:xfrm rot="21282021">
            <a:off x="3544060" y="1875908"/>
            <a:ext cx="2616449" cy="2815237"/>
          </a:xfrm>
          <a:prstGeom prst="rect">
            <a:avLst/>
          </a:prstGeom>
        </p:spPr>
      </p:pic>
      <p:sp>
        <p:nvSpPr>
          <p:cNvPr id="2" name="CuadroTexto 9">
            <a:extLst>
              <a:ext uri="{FF2B5EF4-FFF2-40B4-BE49-F238E27FC236}">
                <a16:creationId xmlns:a16="http://schemas.microsoft.com/office/drawing/2014/main" id="{4D9DF475-56C2-47E6-89E6-189D7C072D6F}"/>
              </a:ext>
            </a:extLst>
          </p:cNvPr>
          <p:cNvSpPr txBox="1"/>
          <p:nvPr/>
        </p:nvSpPr>
        <p:spPr>
          <a:xfrm>
            <a:off x="632321" y="414885"/>
            <a:ext cx="559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hacer?</a:t>
            </a:r>
            <a:endParaRPr lang="es-CO" sz="2800" b="1">
              <a:solidFill>
                <a:srgbClr val="145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29FD71-ABFA-48E8-8BDE-8D4201F33279}"/>
              </a:ext>
            </a:extLst>
          </p:cNvPr>
          <p:cNvSpPr txBox="1">
            <a:spLocks noChangeArrowheads="1"/>
          </p:cNvSpPr>
          <p:nvPr/>
        </p:nvSpPr>
        <p:spPr>
          <a:xfrm>
            <a:off x="738902" y="1200221"/>
            <a:ext cx="3536054" cy="2743058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000">
                <a:solidFill>
                  <a:srgbClr val="145768"/>
                </a:solidFill>
                <a:latin typeface="Arial Narrow"/>
                <a:cs typeface="Arial"/>
              </a:rPr>
              <a:t>Antes que nada: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2000" b="1" i="1" u="sng" err="1">
                <a:solidFill>
                  <a:srgbClr val="0070C0"/>
                </a:solidFill>
                <a:latin typeface="Arial Narrow"/>
                <a:cs typeface="Arial"/>
              </a:rPr>
              <a:t>Asegure</a:t>
            </a:r>
            <a:r>
              <a:rPr lang="en-US" sz="2000" b="1" i="1" u="sng">
                <a:solidFill>
                  <a:srgbClr val="0070C0"/>
                </a:solidFill>
                <a:latin typeface="Arial Narrow"/>
                <a:cs typeface="Arial"/>
              </a:rPr>
              <a:t> la </a:t>
            </a:r>
            <a:r>
              <a:rPr lang="en-US" sz="2000" b="1" i="1" u="sng" err="1">
                <a:solidFill>
                  <a:srgbClr val="0070C0"/>
                </a:solidFill>
                <a:latin typeface="Arial Narrow"/>
                <a:cs typeface="Arial"/>
              </a:rPr>
              <a:t>escena</a:t>
            </a:r>
            <a:r>
              <a:rPr lang="en-US" sz="2000">
                <a:solidFill>
                  <a:srgbClr val="145768"/>
                </a:solidFill>
                <a:latin typeface="Arial Narrow"/>
                <a:cs typeface="Arial"/>
              </a:rPr>
              <a:t>, </a:t>
            </a:r>
            <a:r>
              <a:rPr lang="en-US" sz="2000" err="1">
                <a:solidFill>
                  <a:srgbClr val="145768"/>
                </a:solidFill>
                <a:latin typeface="Arial Narrow"/>
                <a:cs typeface="Arial"/>
              </a:rPr>
              <a:t>el</a:t>
            </a:r>
            <a:r>
              <a:rPr lang="en-US" sz="2000">
                <a:solidFill>
                  <a:srgbClr val="145768"/>
                </a:solidFill>
                <a:latin typeface="Arial Narrow"/>
                <a:cs typeface="Arial"/>
              </a:rPr>
              <a:t> </a:t>
            </a:r>
            <a:r>
              <a:rPr lang="en-US" sz="2000" err="1">
                <a:solidFill>
                  <a:srgbClr val="145768"/>
                </a:solidFill>
                <a:latin typeface="Arial Narrow"/>
                <a:cs typeface="Arial"/>
              </a:rPr>
              <a:t>agente</a:t>
            </a:r>
            <a:r>
              <a:rPr lang="en-US" sz="2000">
                <a:solidFill>
                  <a:srgbClr val="145768"/>
                </a:solidFill>
                <a:latin typeface="Arial Narrow"/>
                <a:cs typeface="Arial"/>
              </a:rPr>
              <a:t> </a:t>
            </a:r>
            <a:r>
              <a:rPr lang="en-US" sz="2000" err="1">
                <a:solidFill>
                  <a:srgbClr val="145768"/>
                </a:solidFill>
                <a:latin typeface="Arial Narrow"/>
                <a:cs typeface="Arial"/>
              </a:rPr>
              <a:t>agresor</a:t>
            </a:r>
            <a:r>
              <a:rPr lang="en-US" sz="2000">
                <a:solidFill>
                  <a:srgbClr val="145768"/>
                </a:solidFill>
                <a:latin typeface="Arial Narrow"/>
                <a:cs typeface="Arial"/>
              </a:rPr>
              <a:t> </a:t>
            </a:r>
            <a:r>
              <a:rPr lang="en-US" sz="2000" err="1">
                <a:solidFill>
                  <a:srgbClr val="145768"/>
                </a:solidFill>
                <a:latin typeface="Arial Narrow"/>
                <a:cs typeface="Arial"/>
              </a:rPr>
              <a:t>puede</a:t>
            </a:r>
            <a:r>
              <a:rPr lang="en-US" sz="2000">
                <a:solidFill>
                  <a:srgbClr val="145768"/>
                </a:solidFill>
                <a:latin typeface="Arial Narrow"/>
                <a:cs typeface="Arial"/>
              </a:rPr>
              <a:t> </a:t>
            </a:r>
            <a:r>
              <a:rPr lang="en-US" sz="2000" err="1">
                <a:solidFill>
                  <a:srgbClr val="145768"/>
                </a:solidFill>
                <a:latin typeface="Arial Narrow"/>
                <a:cs typeface="Arial"/>
              </a:rPr>
              <a:t>estar</a:t>
            </a:r>
            <a:r>
              <a:rPr lang="en-US" sz="2000">
                <a:solidFill>
                  <a:srgbClr val="145768"/>
                </a:solidFill>
                <a:latin typeface="Arial Narrow"/>
                <a:cs typeface="Arial"/>
              </a:rPr>
              <a:t> </a:t>
            </a:r>
            <a:r>
              <a:rPr lang="en-US" sz="2000" err="1">
                <a:solidFill>
                  <a:srgbClr val="145768"/>
                </a:solidFill>
                <a:latin typeface="Arial Narrow"/>
                <a:cs typeface="Arial"/>
              </a:rPr>
              <a:t>en</a:t>
            </a:r>
            <a:r>
              <a:rPr lang="en-US" sz="2000">
                <a:solidFill>
                  <a:srgbClr val="145768"/>
                </a:solidFill>
                <a:latin typeface="Arial Narrow"/>
                <a:cs typeface="Arial"/>
              </a:rPr>
              <a:t> </a:t>
            </a:r>
            <a:r>
              <a:rPr lang="en-US" sz="2000" err="1">
                <a:solidFill>
                  <a:srgbClr val="145768"/>
                </a:solidFill>
                <a:latin typeface="Arial Narrow"/>
                <a:cs typeface="Arial"/>
              </a:rPr>
              <a:t>el</a:t>
            </a:r>
            <a:r>
              <a:rPr lang="en-US" sz="2000">
                <a:solidFill>
                  <a:srgbClr val="145768"/>
                </a:solidFill>
                <a:latin typeface="Arial Narrow"/>
                <a:cs typeface="Arial"/>
              </a:rPr>
              <a:t> </a:t>
            </a:r>
            <a:r>
              <a:rPr lang="en-US" sz="2000" err="1">
                <a:solidFill>
                  <a:srgbClr val="145768"/>
                </a:solidFill>
                <a:latin typeface="Arial Narrow"/>
                <a:cs typeface="Arial"/>
              </a:rPr>
              <a:t>lugar</a:t>
            </a:r>
            <a:r>
              <a:rPr lang="en-US" sz="2000">
                <a:solidFill>
                  <a:srgbClr val="145768"/>
                </a:solidFill>
                <a:latin typeface="Arial Narrow"/>
                <a:cs typeface="Arial"/>
              </a:rPr>
              <a:t> </a:t>
            </a:r>
            <a:r>
              <a:rPr lang="en-US" sz="2000" err="1">
                <a:solidFill>
                  <a:srgbClr val="145768"/>
                </a:solidFill>
                <a:latin typeface="Arial Narrow"/>
                <a:cs typeface="Arial"/>
              </a:rPr>
              <a:t>todavía</a:t>
            </a:r>
            <a:r>
              <a:rPr lang="en-US" sz="2000">
                <a:solidFill>
                  <a:srgbClr val="145768"/>
                </a:solidFill>
                <a:latin typeface="Arial Narrow"/>
                <a:cs typeface="Arial"/>
              </a:rPr>
              <a:t>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2000" b="1" i="1" u="sng" err="1">
                <a:solidFill>
                  <a:srgbClr val="0070C0"/>
                </a:solidFill>
                <a:latin typeface="Arial Narrow"/>
                <a:cs typeface="Arial"/>
              </a:rPr>
              <a:t>Indague</a:t>
            </a:r>
            <a:r>
              <a:rPr lang="en-US" sz="2000">
                <a:solidFill>
                  <a:srgbClr val="145768"/>
                </a:solidFill>
                <a:latin typeface="Arial Narrow"/>
                <a:cs typeface="Arial"/>
              </a:rPr>
              <a:t> </a:t>
            </a:r>
            <a:r>
              <a:rPr lang="en-US" sz="2000" err="1">
                <a:solidFill>
                  <a:srgbClr val="145768"/>
                </a:solidFill>
                <a:latin typeface="Arial Narrow"/>
                <a:cs typeface="Arial"/>
              </a:rPr>
              <a:t>acerca</a:t>
            </a:r>
            <a:r>
              <a:rPr lang="en-US" sz="2000">
                <a:solidFill>
                  <a:srgbClr val="145768"/>
                </a:solidFill>
                <a:latin typeface="Arial Narrow"/>
                <a:cs typeface="Arial"/>
              </a:rPr>
              <a:t> de </a:t>
            </a:r>
            <a:r>
              <a:rPr lang="en-US" sz="2000" err="1">
                <a:solidFill>
                  <a:srgbClr val="145768"/>
                </a:solidFill>
                <a:latin typeface="Arial Narrow"/>
                <a:cs typeface="Arial"/>
              </a:rPr>
              <a:t>cómo</a:t>
            </a:r>
            <a:r>
              <a:rPr lang="en-US" sz="2000">
                <a:solidFill>
                  <a:srgbClr val="145768"/>
                </a:solidFill>
                <a:latin typeface="Arial Narrow"/>
                <a:cs typeface="Arial"/>
              </a:rPr>
              <a:t> </a:t>
            </a:r>
            <a:r>
              <a:rPr lang="en-US" sz="2000" err="1">
                <a:solidFill>
                  <a:srgbClr val="145768"/>
                </a:solidFill>
                <a:latin typeface="Arial Narrow"/>
                <a:cs typeface="Arial"/>
              </a:rPr>
              <a:t>ocurrieron</a:t>
            </a:r>
            <a:r>
              <a:rPr lang="en-US" sz="2000">
                <a:solidFill>
                  <a:srgbClr val="145768"/>
                </a:solidFill>
                <a:latin typeface="Arial Narrow"/>
                <a:cs typeface="Arial"/>
              </a:rPr>
              <a:t> los </a:t>
            </a:r>
            <a:r>
              <a:rPr lang="en-US" sz="2000" err="1">
                <a:solidFill>
                  <a:srgbClr val="145768"/>
                </a:solidFill>
                <a:latin typeface="Arial Narrow"/>
                <a:cs typeface="Arial"/>
              </a:rPr>
              <a:t>hechos</a:t>
            </a:r>
            <a:r>
              <a:rPr lang="en-US" sz="2000">
                <a:solidFill>
                  <a:srgbClr val="145768"/>
                </a:solidFill>
                <a:latin typeface="Arial Narrow"/>
                <a:cs typeface="Arial"/>
              </a:rPr>
              <a:t>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2000" b="1" i="1" err="1">
                <a:solidFill>
                  <a:srgbClr val="0070C0"/>
                </a:solidFill>
                <a:latin typeface="Arial Narrow"/>
                <a:cs typeface="Arial"/>
              </a:rPr>
              <a:t>Bioseguridad</a:t>
            </a:r>
            <a:endParaRPr lang="en-US" sz="2000" b="1" i="1">
              <a:solidFill>
                <a:srgbClr val="0070C0"/>
              </a:solidFill>
              <a:latin typeface="Arial Narrow"/>
              <a:cs typeface="Arial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2000">
                <a:solidFill>
                  <a:srgbClr val="145768"/>
                </a:solidFill>
                <a:latin typeface="Arial Narrow"/>
                <a:cs typeface="Arial"/>
              </a:rPr>
              <a:t>No </a:t>
            </a:r>
            <a:r>
              <a:rPr lang="en-US" sz="2000" err="1">
                <a:solidFill>
                  <a:srgbClr val="145768"/>
                </a:solidFill>
                <a:latin typeface="Arial Narrow"/>
                <a:cs typeface="Arial"/>
              </a:rPr>
              <a:t>olvide</a:t>
            </a:r>
            <a:r>
              <a:rPr lang="en-US" sz="2000">
                <a:solidFill>
                  <a:srgbClr val="145768"/>
                </a:solidFill>
                <a:latin typeface="Arial Narrow"/>
                <a:cs typeface="Arial"/>
              </a:rPr>
              <a:t> </a:t>
            </a:r>
            <a:r>
              <a:rPr lang="en-US" sz="2000" err="1">
                <a:solidFill>
                  <a:srgbClr val="145768"/>
                </a:solidFill>
                <a:latin typeface="Arial Narrow"/>
                <a:cs typeface="Arial"/>
              </a:rPr>
              <a:t>activar</a:t>
            </a:r>
            <a:r>
              <a:rPr lang="en-US" sz="2000">
                <a:solidFill>
                  <a:srgbClr val="145768"/>
                </a:solidFill>
                <a:latin typeface="Arial Narrow"/>
                <a:cs typeface="Arial"/>
              </a:rPr>
              <a:t> la </a:t>
            </a:r>
            <a:r>
              <a:rPr lang="en-US" sz="2000" err="1">
                <a:solidFill>
                  <a:srgbClr val="145768"/>
                </a:solidFill>
                <a:latin typeface="Arial Narrow"/>
                <a:cs typeface="Arial"/>
              </a:rPr>
              <a:t>linea</a:t>
            </a:r>
            <a:r>
              <a:rPr lang="en-US" sz="2000">
                <a:solidFill>
                  <a:srgbClr val="145768"/>
                </a:solidFill>
                <a:latin typeface="Arial Narrow"/>
                <a:cs typeface="Arial"/>
              </a:rPr>
              <a:t> de </a:t>
            </a:r>
            <a:r>
              <a:rPr lang="en-US" sz="2000" err="1">
                <a:solidFill>
                  <a:srgbClr val="145768"/>
                </a:solidFill>
                <a:latin typeface="Arial Narrow"/>
                <a:cs typeface="Arial"/>
              </a:rPr>
              <a:t>emergencias</a:t>
            </a:r>
            <a:r>
              <a:rPr lang="en-US" sz="2000">
                <a:solidFill>
                  <a:srgbClr val="145768"/>
                </a:solidFill>
                <a:latin typeface="Arial Narrow"/>
                <a:cs typeface="Arial"/>
              </a:rPr>
              <a:t>. </a:t>
            </a:r>
            <a:r>
              <a:rPr lang="en-US" sz="2000" b="1" i="1" u="sng">
                <a:solidFill>
                  <a:srgbClr val="337AB6"/>
                </a:solidFill>
                <a:latin typeface="Arial Narrow"/>
                <a:cs typeface="Arial"/>
              </a:rPr>
              <a:t>“</a:t>
            </a:r>
            <a:r>
              <a:rPr lang="en-US" sz="2000" b="1" i="1" u="sng" err="1">
                <a:solidFill>
                  <a:srgbClr val="337AB6"/>
                </a:solidFill>
                <a:latin typeface="Arial Narrow"/>
                <a:cs typeface="Arial"/>
              </a:rPr>
              <a:t>Siempre</a:t>
            </a:r>
            <a:r>
              <a:rPr lang="en-US" sz="2000" b="1" i="1" u="sng">
                <a:solidFill>
                  <a:srgbClr val="337AB6"/>
                </a:solidFill>
                <a:latin typeface="Arial Narrow"/>
                <a:cs typeface="Arial"/>
              </a:rPr>
              <a:t> </a:t>
            </a:r>
            <a:r>
              <a:rPr lang="en-US" sz="2000" b="1" i="1" u="sng" err="1">
                <a:solidFill>
                  <a:srgbClr val="337AB6"/>
                </a:solidFill>
                <a:latin typeface="Arial Narrow"/>
                <a:cs typeface="Arial"/>
              </a:rPr>
              <a:t>pida</a:t>
            </a:r>
            <a:r>
              <a:rPr lang="en-US" sz="2000" b="1" i="1" u="sng">
                <a:solidFill>
                  <a:srgbClr val="337AB6"/>
                </a:solidFill>
                <a:latin typeface="Arial Narrow"/>
                <a:cs typeface="Arial"/>
              </a:rPr>
              <a:t> </a:t>
            </a:r>
            <a:r>
              <a:rPr lang="en-US" sz="2000" b="1" i="1" u="sng" err="1">
                <a:solidFill>
                  <a:srgbClr val="337AB6"/>
                </a:solidFill>
                <a:latin typeface="Arial Narrow"/>
                <a:cs typeface="Arial"/>
              </a:rPr>
              <a:t>ayuda</a:t>
            </a:r>
            <a:r>
              <a:rPr lang="en-US" sz="2000" b="1" i="1" u="sng">
                <a:solidFill>
                  <a:srgbClr val="337AB6"/>
                </a:solidFill>
                <a:latin typeface="Arial Narrow"/>
                <a:cs typeface="Arial"/>
              </a:rPr>
              <a:t> o </a:t>
            </a:r>
            <a:r>
              <a:rPr lang="en-US" sz="2000" b="1" i="1" u="sng" err="1">
                <a:solidFill>
                  <a:srgbClr val="337AB6"/>
                </a:solidFill>
                <a:latin typeface="Arial Narrow"/>
                <a:cs typeface="Arial"/>
              </a:rPr>
              <a:t>apoyo</a:t>
            </a:r>
            <a:r>
              <a:rPr lang="en-US" sz="2000" b="1" i="1" u="sng">
                <a:solidFill>
                  <a:srgbClr val="337AB6"/>
                </a:solidFill>
                <a:latin typeface="Arial Narrow"/>
                <a:cs typeface="Arial"/>
              </a:rPr>
              <a:t>”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1800">
              <a:solidFill>
                <a:srgbClr val="145768"/>
              </a:solidFill>
              <a:latin typeface="Arial Narrow"/>
              <a:cs typeface="Arial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A67566D7-AF80-4F92-9393-7135A1C452C0}"/>
              </a:ext>
            </a:extLst>
          </p:cNvPr>
          <p:cNvSpPr/>
          <p:nvPr/>
        </p:nvSpPr>
        <p:spPr>
          <a:xfrm>
            <a:off x="5254381" y="1978925"/>
            <a:ext cx="980420" cy="812023"/>
          </a:xfrm>
          <a:prstGeom prst="wedgeEllipseCallout">
            <a:avLst/>
          </a:prstGeom>
          <a:solidFill>
            <a:schemeClr val="bg1"/>
          </a:solidFill>
          <a:ln w="34925">
            <a:solidFill>
              <a:srgbClr val="CB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13"/>
          </a:p>
        </p:txBody>
      </p:sp>
      <p:pic>
        <p:nvPicPr>
          <p:cNvPr id="2050" name="Picture 2" descr="Secretaría Distrital de Salud de Bogotá Línea 123">
            <a:extLst>
              <a:ext uri="{FF2B5EF4-FFF2-40B4-BE49-F238E27FC236}">
                <a16:creationId xmlns:a16="http://schemas.microsoft.com/office/drawing/2014/main" id="{8AB267AF-55AB-461E-A073-DCAF8D44A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 t="26252" r="3086" b="27869"/>
          <a:stretch/>
        </p:blipFill>
        <p:spPr bwMode="auto">
          <a:xfrm>
            <a:off x="5360408" y="2233896"/>
            <a:ext cx="768365" cy="3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50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680"/>
                            </p:stCondLst>
                            <p:childTnLst>
                              <p:par>
                                <p:cTn id="1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9">
            <a:extLst>
              <a:ext uri="{FF2B5EF4-FFF2-40B4-BE49-F238E27FC236}">
                <a16:creationId xmlns:a16="http://schemas.microsoft.com/office/drawing/2014/main" id="{4D9DF475-56C2-47E6-89E6-189D7C072D6F}"/>
              </a:ext>
            </a:extLst>
          </p:cNvPr>
          <p:cNvSpPr txBox="1"/>
          <p:nvPr/>
        </p:nvSpPr>
        <p:spPr>
          <a:xfrm>
            <a:off x="632321" y="271463"/>
            <a:ext cx="559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 básicas</a:t>
            </a:r>
            <a:endParaRPr lang="es-CO" sz="2800" b="1">
              <a:solidFill>
                <a:srgbClr val="145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D67D73B1-0638-4271-BC50-DDAA754346B1}"/>
              </a:ext>
            </a:extLst>
          </p:cNvPr>
          <p:cNvSpPr/>
          <p:nvPr/>
        </p:nvSpPr>
        <p:spPr>
          <a:xfrm>
            <a:off x="1019956" y="979328"/>
            <a:ext cx="1208962" cy="9144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Arterial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0C406CA4-CD26-4CC0-AA03-DE259C530003}"/>
              </a:ext>
            </a:extLst>
          </p:cNvPr>
          <p:cNvSpPr/>
          <p:nvPr/>
        </p:nvSpPr>
        <p:spPr>
          <a:xfrm>
            <a:off x="989488" y="2072058"/>
            <a:ext cx="1269898" cy="443063"/>
          </a:xfrm>
          <a:prstGeom prst="roundRect">
            <a:avLst/>
          </a:prstGeom>
          <a:ln w="19050">
            <a:solidFill>
              <a:srgbClr val="4C3FFB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000">
                <a:latin typeface="Arial Narrow" panose="020B0606020202030204" pitchFamily="34" charset="0"/>
              </a:rPr>
              <a:t>Torniquete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915A2510-33BC-4E28-A4ED-1A709F61A18C}"/>
              </a:ext>
            </a:extLst>
          </p:cNvPr>
          <p:cNvSpPr/>
          <p:nvPr/>
        </p:nvSpPr>
        <p:spPr>
          <a:xfrm>
            <a:off x="525540" y="2699857"/>
            <a:ext cx="2197793" cy="837603"/>
          </a:xfrm>
          <a:prstGeom prst="round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err="1">
                <a:latin typeface="Arial Narrow" panose="020B0606020202030204" pitchFamily="34" charset="0"/>
              </a:rPr>
              <a:t>Apósito</a:t>
            </a:r>
            <a:r>
              <a:rPr lang="en-US" sz="1800">
                <a:latin typeface="Arial Narrow" panose="020B0606020202030204" pitchFamily="34" charset="0"/>
              </a:rPr>
              <a:t> </a:t>
            </a:r>
            <a:r>
              <a:rPr lang="en-US" sz="1800" err="1">
                <a:latin typeface="Arial Narrow" panose="020B0606020202030204" pitchFamily="34" charset="0"/>
              </a:rPr>
              <a:t>hemostásico</a:t>
            </a:r>
            <a:r>
              <a:rPr lang="en-US" sz="2000">
                <a:latin typeface="Arial Narrow" panose="020B0606020202030204" pitchFamily="34" charset="0"/>
              </a:rPr>
              <a:t> *</a:t>
            </a:r>
            <a:r>
              <a:rPr lang="en-US" sz="2000" err="1">
                <a:latin typeface="Arial Narrow" panose="020B0606020202030204" pitchFamily="34" charset="0"/>
              </a:rPr>
              <a:t>Empaquetamiento</a:t>
            </a:r>
            <a:endParaRPr lang="en-US" sz="2000">
              <a:latin typeface="Arial Narrow" panose="020B0606020202030204" pitchFamily="34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ABA7FA40-47AF-465E-B64D-8D2AB10ABB16}"/>
              </a:ext>
            </a:extLst>
          </p:cNvPr>
          <p:cNvSpPr/>
          <p:nvPr/>
        </p:nvSpPr>
        <p:spPr>
          <a:xfrm>
            <a:off x="894195" y="3737347"/>
            <a:ext cx="1460482" cy="914400"/>
          </a:xfrm>
          <a:prstGeom prst="roundRect">
            <a:avLst/>
          </a:prstGeom>
          <a:ln w="1905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i="1" u="sng" err="1">
                <a:solidFill>
                  <a:srgbClr val="D90F2C"/>
                </a:solidFill>
                <a:latin typeface="Arial Narrow" panose="020B0606020202030204" pitchFamily="34" charset="0"/>
              </a:rPr>
              <a:t>Vendaje</a:t>
            </a:r>
            <a:r>
              <a:rPr lang="en-US" sz="2000" b="1" i="1" u="sng">
                <a:solidFill>
                  <a:srgbClr val="D90F2C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i="1" u="sng" err="1">
                <a:solidFill>
                  <a:srgbClr val="D90F2C"/>
                </a:solidFill>
                <a:latin typeface="Arial Narrow" panose="020B0606020202030204" pitchFamily="34" charset="0"/>
              </a:rPr>
              <a:t>compresivo</a:t>
            </a:r>
            <a:endParaRPr lang="en-US" sz="2000" b="1" i="1" u="sng">
              <a:solidFill>
                <a:srgbClr val="D90F2C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BF3BC18B-0E0A-42BB-A508-81B15ED582F0}"/>
              </a:ext>
            </a:extLst>
          </p:cNvPr>
          <p:cNvSpPr/>
          <p:nvPr/>
        </p:nvSpPr>
        <p:spPr>
          <a:xfrm>
            <a:off x="3051465" y="979328"/>
            <a:ext cx="1208962" cy="914400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Venoso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07485F77-3B85-40A3-8E78-696DFBBADE8F}"/>
              </a:ext>
            </a:extLst>
          </p:cNvPr>
          <p:cNvSpPr/>
          <p:nvPr/>
        </p:nvSpPr>
        <p:spPr>
          <a:xfrm>
            <a:off x="3051465" y="2114550"/>
            <a:ext cx="1208962" cy="914400"/>
          </a:xfrm>
          <a:prstGeom prst="roundRect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i="1" u="sng" err="1">
                <a:solidFill>
                  <a:srgbClr val="D90F2C"/>
                </a:solidFill>
                <a:latin typeface="Arial Narrow" panose="020B0606020202030204" pitchFamily="34" charset="0"/>
              </a:rPr>
              <a:t>Presión</a:t>
            </a:r>
            <a:r>
              <a:rPr lang="en-US" sz="2000" b="1" i="1" u="sng">
                <a:solidFill>
                  <a:srgbClr val="D90F2C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i="1" u="sng" err="1">
                <a:solidFill>
                  <a:srgbClr val="D90F2C"/>
                </a:solidFill>
                <a:latin typeface="Arial Narrow" panose="020B0606020202030204" pitchFamily="34" charset="0"/>
              </a:rPr>
              <a:t>Directa</a:t>
            </a:r>
            <a:endParaRPr lang="en-US" sz="2000" b="1" i="1" u="sng">
              <a:solidFill>
                <a:srgbClr val="D90F2C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83D06439-5EE5-46FC-9308-89395B2B8B89}"/>
              </a:ext>
            </a:extLst>
          </p:cNvPr>
          <p:cNvSpPr/>
          <p:nvPr/>
        </p:nvSpPr>
        <p:spPr>
          <a:xfrm>
            <a:off x="2925705" y="3249772"/>
            <a:ext cx="1460482" cy="914400"/>
          </a:xfrm>
          <a:prstGeom prst="roundRect">
            <a:avLst/>
          </a:prstGeom>
          <a:ln w="1905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u="sng" err="1">
                <a:solidFill>
                  <a:srgbClr val="D90F2C"/>
                </a:solidFill>
                <a:latin typeface="Arial Narrow" panose="020B0606020202030204" pitchFamily="34" charset="0"/>
              </a:rPr>
              <a:t>Vendaje</a:t>
            </a:r>
            <a:r>
              <a:rPr lang="en-US" sz="2000" b="1" i="1" u="sng">
                <a:solidFill>
                  <a:srgbClr val="D90F2C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i="1" u="sng" err="1">
                <a:solidFill>
                  <a:srgbClr val="D90F2C"/>
                </a:solidFill>
                <a:latin typeface="Arial Narrow" panose="020B0606020202030204" pitchFamily="34" charset="0"/>
              </a:rPr>
              <a:t>compresivo</a:t>
            </a:r>
            <a:endParaRPr lang="en-US" sz="2000" b="1" i="1" u="sng">
              <a:solidFill>
                <a:srgbClr val="D90F2C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23EB2F4C-2A3E-4041-A49A-9C365DCB0049}"/>
              </a:ext>
            </a:extLst>
          </p:cNvPr>
          <p:cNvSpPr/>
          <p:nvPr/>
        </p:nvSpPr>
        <p:spPr>
          <a:xfrm>
            <a:off x="4743739" y="979328"/>
            <a:ext cx="1208962" cy="914400"/>
          </a:xfrm>
          <a:prstGeom prst="round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Capilar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CFE20F91-C412-4B68-8E4E-07F798BCB87B}"/>
              </a:ext>
            </a:extLst>
          </p:cNvPr>
          <p:cNvSpPr/>
          <p:nvPr/>
        </p:nvSpPr>
        <p:spPr>
          <a:xfrm>
            <a:off x="4743739" y="2072058"/>
            <a:ext cx="1208962" cy="914400"/>
          </a:xfrm>
          <a:prstGeom prst="roundRect">
            <a:avLst/>
          </a:prstGeom>
          <a:ln w="1905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u="sng">
                <a:solidFill>
                  <a:srgbClr val="D90F2C"/>
                </a:solidFill>
                <a:latin typeface="Arial Narrow" panose="020B0606020202030204" pitchFamily="34" charset="0"/>
              </a:rPr>
              <a:t>Presión Directa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F659AE8B-19B1-4EB7-A863-FFAD98E02BC1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>
            <a:off x="1624437" y="1893728"/>
            <a:ext cx="0" cy="17833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3971D7F7-F2D0-40C8-A92D-FA27A63136AB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>
            <a:off x="1624437" y="2515121"/>
            <a:ext cx="0" cy="184736"/>
          </a:xfrm>
          <a:prstGeom prst="line">
            <a:avLst/>
          </a:prstGeom>
          <a:ln w="19050">
            <a:solidFill>
              <a:srgbClr val="4C3F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3CB9BAD9-ED6C-4BDB-93AA-ECE305DD988A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1624436" y="3537460"/>
            <a:ext cx="1" cy="199887"/>
          </a:xfrm>
          <a:prstGeom prst="line">
            <a:avLst/>
          </a:prstGeom>
          <a:ln w="19050">
            <a:solidFill>
              <a:srgbClr val="337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90C8D9AE-D8A9-4800-A9F3-1326B29D4099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3655946" y="1893728"/>
            <a:ext cx="0" cy="220822"/>
          </a:xfrm>
          <a:prstGeom prst="line">
            <a:avLst/>
          </a:prstGeom>
          <a:ln w="19050">
            <a:solidFill>
              <a:srgbClr val="337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0EF4D679-39AE-49C3-9EB9-3F2F19CF9112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>
            <a:off x="3655946" y="3028950"/>
            <a:ext cx="0" cy="220822"/>
          </a:xfrm>
          <a:prstGeom prst="line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29F7BB36-9278-4CE7-8C4C-726D1BE30475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>
            <a:off x="5348220" y="1893728"/>
            <a:ext cx="0" cy="17833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02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17B117-83F7-4B51-86AF-0141A7C762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9" t="7728" r="5870" b="8023"/>
          <a:stretch/>
        </p:blipFill>
        <p:spPr>
          <a:xfrm rot="21009452">
            <a:off x="4661448" y="1230509"/>
            <a:ext cx="1900403" cy="1845788"/>
          </a:xfrm>
          <a:prstGeom prst="rect">
            <a:avLst/>
          </a:prstGeom>
        </p:spPr>
      </p:pic>
      <p:sp>
        <p:nvSpPr>
          <p:cNvPr id="2" name="CuadroTexto 9">
            <a:extLst>
              <a:ext uri="{FF2B5EF4-FFF2-40B4-BE49-F238E27FC236}">
                <a16:creationId xmlns:a16="http://schemas.microsoft.com/office/drawing/2014/main" id="{4D9DF475-56C2-47E6-89E6-189D7C072D6F}"/>
              </a:ext>
            </a:extLst>
          </p:cNvPr>
          <p:cNvSpPr txBox="1"/>
          <p:nvPr/>
        </p:nvSpPr>
        <p:spPr>
          <a:xfrm>
            <a:off x="662125" y="292617"/>
            <a:ext cx="5593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para el control de las hemorragias</a:t>
            </a:r>
            <a:endParaRPr lang="es-CO" sz="2400" b="1">
              <a:solidFill>
                <a:srgbClr val="145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29FD71-ABFA-48E8-8BDE-8D4201F33279}"/>
              </a:ext>
            </a:extLst>
          </p:cNvPr>
          <p:cNvSpPr txBox="1">
            <a:spLocks noChangeArrowheads="1"/>
          </p:cNvSpPr>
          <p:nvPr/>
        </p:nvSpPr>
        <p:spPr>
          <a:xfrm>
            <a:off x="3823752" y="3055089"/>
            <a:ext cx="2375211" cy="1731169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1800">
              <a:solidFill>
                <a:srgbClr val="145768"/>
              </a:solidFill>
              <a:latin typeface="Arial Narrow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04D50E-4E16-484E-BAC7-B8C28AF5BF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30" t="15379" r="15585" b="13611"/>
          <a:stretch/>
        </p:blipFill>
        <p:spPr>
          <a:xfrm>
            <a:off x="516641" y="1261713"/>
            <a:ext cx="1647148" cy="17833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51A5FE-3FDF-4A18-ACF9-8A086FB1BA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753" b="16486"/>
          <a:stretch/>
        </p:blipFill>
        <p:spPr>
          <a:xfrm>
            <a:off x="2223395" y="1236909"/>
            <a:ext cx="2470818" cy="1698965"/>
          </a:xfrm>
          <a:prstGeom prst="rect">
            <a:avLst/>
          </a:prstGeom>
        </p:spPr>
      </p:pic>
      <p:pic>
        <p:nvPicPr>
          <p:cNvPr id="1026" name="Picture 2" descr="Vendaje Israelí - Tac Zone">
            <a:extLst>
              <a:ext uri="{FF2B5EF4-FFF2-40B4-BE49-F238E27FC236}">
                <a16:creationId xmlns:a16="http://schemas.microsoft.com/office/drawing/2014/main" id="{14D2540D-182B-4491-8AAF-324F73186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" t="11600" r="9952" b="15785"/>
          <a:stretch/>
        </p:blipFill>
        <p:spPr bwMode="auto">
          <a:xfrm>
            <a:off x="423163" y="2953143"/>
            <a:ext cx="2051550" cy="171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FBE961-2C1D-450E-933C-451C1FD3AC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15" t="14995" b="17433"/>
          <a:stretch/>
        </p:blipFill>
        <p:spPr>
          <a:xfrm rot="715445">
            <a:off x="4649317" y="3109506"/>
            <a:ext cx="1814539" cy="1273420"/>
          </a:xfrm>
          <a:prstGeom prst="rect">
            <a:avLst/>
          </a:prstGeom>
        </p:spPr>
      </p:pic>
      <p:pic>
        <p:nvPicPr>
          <p:cNvPr id="1028" name="Picture 4" descr="GASA HEMOSTÁTICA CELOX">
            <a:extLst>
              <a:ext uri="{FF2B5EF4-FFF2-40B4-BE49-F238E27FC236}">
                <a16:creationId xmlns:a16="http://schemas.microsoft.com/office/drawing/2014/main" id="{B248DF4E-4395-488A-9F48-1C3F13636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70" b="90549" l="8400" r="90000">
                        <a14:foregroundMark x1="21000" y1="33846" x2="56200" y2="20440"/>
                        <a14:foregroundMark x1="56200" y1="20440" x2="86400" y2="23736"/>
                        <a14:foregroundMark x1="86400" y1="23736" x2="83800" y2="55385"/>
                        <a14:foregroundMark x1="83800" y1="55385" x2="79600" y2="48132"/>
                        <a14:foregroundMark x1="24600" y1="43736" x2="27400" y2="51648"/>
                        <a14:foregroundMark x1="14600" y1="43736" x2="8400" y2="50989"/>
                        <a14:foregroundMark x1="21200" y1="88352" x2="46600" y2="90549"/>
                        <a14:foregroundMark x1="46600" y1="90549" x2="18200" y2="92967"/>
                        <a14:foregroundMark x1="18200" y1="92967" x2="50200" y2="90549"/>
                        <a14:foregroundMark x1="50200" y1="90549" x2="63800" y2="72308"/>
                        <a14:foregroundMark x1="19000" y1="24396" x2="16800" y2="19780"/>
                        <a14:foregroundMark x1="14400" y1="18242" x2="48600" y2="8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03" r="7009" b="5384"/>
          <a:stretch/>
        </p:blipFill>
        <p:spPr bwMode="auto">
          <a:xfrm>
            <a:off x="2326390" y="3072358"/>
            <a:ext cx="2213737" cy="173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7EBC7A-3AFA-47E0-957E-E4A1EAA9A2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4841" y="1656864"/>
            <a:ext cx="2421365" cy="242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2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ChangeArrowheads="1"/>
          </p:cNvSpPr>
          <p:nvPr/>
        </p:nvSpPr>
        <p:spPr bwMode="auto">
          <a:xfrm>
            <a:off x="90488" y="-106244"/>
            <a:ext cx="184731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s-ES" sz="1013"/>
          </a:p>
        </p:txBody>
      </p:sp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859419" y="470396"/>
            <a:ext cx="5320136" cy="169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s-CO" sz="1800" b="1">
                <a:solidFill>
                  <a:srgbClr val="0070C0"/>
                </a:solidFill>
              </a:rPr>
              <a:t>Secretaria Distrital de Salud </a:t>
            </a:r>
          </a:p>
          <a:p>
            <a:pPr algn="ctr"/>
            <a:r>
              <a:rPr lang="es-CO" sz="1800" b="1">
                <a:solidFill>
                  <a:srgbClr val="0070C0"/>
                </a:solidFill>
              </a:rPr>
              <a:t>Dirección de Urgencias y Emergencias en Salud</a:t>
            </a:r>
            <a:endParaRPr lang="es-CO" sz="1800">
              <a:solidFill>
                <a:srgbClr val="0070C0"/>
              </a:solidFill>
            </a:endParaRPr>
          </a:p>
          <a:p>
            <a:pPr algn="ctr"/>
            <a:endParaRPr lang="es-CO" sz="1800" b="1">
              <a:solidFill>
                <a:srgbClr val="0070C0"/>
              </a:solidFill>
            </a:endParaRPr>
          </a:p>
          <a:p>
            <a:pPr algn="ctr"/>
            <a:r>
              <a:rPr lang="es-CO" sz="1800" b="1">
                <a:solidFill>
                  <a:srgbClr val="0070C0"/>
                </a:solidFill>
              </a:rPr>
              <a:t>Subdirección de Gestión de Riesgo en Emergencias y Desastres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62849" y="2403751"/>
            <a:ext cx="5913276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t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CO" sz="3000" b="1">
                <a:solidFill>
                  <a:srgbClr val="145768"/>
                </a:solidFill>
                <a:latin typeface="Arial Narrow"/>
                <a:cs typeface="Arial"/>
              </a:rPr>
              <a:t>Curso Primer Respondiente</a:t>
            </a:r>
            <a:endParaRPr lang="es-CO" sz="2400" b="1">
              <a:solidFill>
                <a:srgbClr val="145768"/>
              </a:solidFill>
              <a:latin typeface="Arial Narrow"/>
              <a:cs typeface="Arial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33471" y="3273911"/>
            <a:ext cx="599105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t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" sz="2800" b="1">
                <a:solidFill>
                  <a:srgbClr val="4C3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 básicas asociadas a la atención de hemorragias, fracturas y quemaduras</a:t>
            </a:r>
            <a:endParaRPr lang="es-CO" sz="2800" b="1">
              <a:solidFill>
                <a:srgbClr val="4C3F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953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9">
            <a:extLst>
              <a:ext uri="{FF2B5EF4-FFF2-40B4-BE49-F238E27FC236}">
                <a16:creationId xmlns:a16="http://schemas.microsoft.com/office/drawing/2014/main" id="{4D9DF475-56C2-47E6-89E6-189D7C072D6F}"/>
              </a:ext>
            </a:extLst>
          </p:cNvPr>
          <p:cNvSpPr txBox="1"/>
          <p:nvPr/>
        </p:nvSpPr>
        <p:spPr>
          <a:xfrm>
            <a:off x="632321" y="323828"/>
            <a:ext cx="559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no hacer?</a:t>
            </a:r>
            <a:endParaRPr lang="es-CO" sz="2800" b="1">
              <a:solidFill>
                <a:srgbClr val="145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0EA9FE8-794E-4DCA-A96C-55FADB3F78A0}"/>
              </a:ext>
            </a:extLst>
          </p:cNvPr>
          <p:cNvSpPr txBox="1">
            <a:spLocks noChangeArrowheads="1"/>
          </p:cNvSpPr>
          <p:nvPr/>
        </p:nvSpPr>
        <p:spPr>
          <a:xfrm>
            <a:off x="399282" y="994011"/>
            <a:ext cx="3686943" cy="648611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  <a:defRPr/>
            </a:pPr>
            <a:r>
              <a:rPr lang="es-CO" sz="1800">
                <a:solidFill>
                  <a:srgbClr val="145768"/>
                </a:solidFill>
                <a:latin typeface="Arial Narrow"/>
                <a:cs typeface="Arial"/>
              </a:rPr>
              <a:t>Acercarse a la víctima si no esta seguro de como actuar o no cuenta con los elementos necesarios.</a:t>
            </a:r>
          </a:p>
          <a:p>
            <a:pPr marL="342900" indent="-342900">
              <a:buAutoNum type="arabicPeriod"/>
              <a:defRPr/>
            </a:pPr>
            <a:r>
              <a:rPr lang="es-CO" sz="1800" b="1" i="1" u="sng">
                <a:solidFill>
                  <a:srgbClr val="0070C0"/>
                </a:solidFill>
                <a:latin typeface="Arial Narrow"/>
                <a:cs typeface="Arial"/>
              </a:rPr>
              <a:t>Usar sustancias irritantes o infectantes.</a:t>
            </a:r>
          </a:p>
          <a:p>
            <a:pPr marL="342900" indent="-342900">
              <a:buAutoNum type="arabicPeriod"/>
              <a:defRPr/>
            </a:pPr>
            <a:r>
              <a:rPr lang="es-CO" sz="1800">
                <a:solidFill>
                  <a:srgbClr val="145768"/>
                </a:solidFill>
                <a:latin typeface="Arial Narrow"/>
                <a:cs typeface="Arial"/>
              </a:rPr>
              <a:t>Aplicar medicamentos.</a:t>
            </a:r>
          </a:p>
          <a:p>
            <a:pPr marL="342900" indent="-342900">
              <a:buAutoNum type="arabicPeriod"/>
              <a:defRPr/>
            </a:pPr>
            <a:r>
              <a:rPr lang="es-CO" sz="1800" b="1" i="1" u="sng">
                <a:solidFill>
                  <a:srgbClr val="0070C0"/>
                </a:solidFill>
                <a:latin typeface="Arial Narrow"/>
                <a:cs typeface="Arial"/>
              </a:rPr>
              <a:t>Utilizar elementos como pañales o toallas higiénicas.</a:t>
            </a:r>
          </a:p>
          <a:p>
            <a:pPr marL="342900" indent="-342900">
              <a:buAutoNum type="arabicPeriod"/>
              <a:defRPr/>
            </a:pPr>
            <a:r>
              <a:rPr lang="es-CO" sz="1800">
                <a:solidFill>
                  <a:srgbClr val="145768"/>
                </a:solidFill>
                <a:latin typeface="Arial Narrow"/>
                <a:cs typeface="Arial"/>
              </a:rPr>
              <a:t>Utilizar elementos sucios como telas, ropa u otro tipo de materiales.</a:t>
            </a:r>
          </a:p>
          <a:p>
            <a:pPr marL="342900" indent="-342900">
              <a:buAutoNum type="arabicPeriod"/>
              <a:defRPr/>
            </a:pPr>
            <a:r>
              <a:rPr lang="es-CO" sz="1800" b="1" i="1" u="sng">
                <a:solidFill>
                  <a:srgbClr val="0070C0"/>
                </a:solidFill>
                <a:latin typeface="Arial Narrow"/>
                <a:cs typeface="Arial"/>
              </a:rPr>
              <a:t>Usar torniquetes sin entrenamiento.</a:t>
            </a:r>
          </a:p>
          <a:p>
            <a:pPr marL="342900" indent="-342900">
              <a:buAutoNum type="arabicPeriod"/>
              <a:defRPr/>
            </a:pPr>
            <a:endParaRPr lang="es-CO" sz="1500">
              <a:solidFill>
                <a:srgbClr val="145768"/>
              </a:solidFill>
              <a:latin typeface="Arial Narrow"/>
              <a:cs typeface="Arial"/>
            </a:endParaRPr>
          </a:p>
          <a:p>
            <a:pPr marL="342900" indent="-342900">
              <a:buAutoNum type="arabicPeriod"/>
              <a:defRPr/>
            </a:pPr>
            <a:endParaRPr lang="es-CO" sz="1500">
              <a:solidFill>
                <a:srgbClr val="145768"/>
              </a:solidFill>
              <a:latin typeface="Arial Narrow"/>
              <a:cs typeface="Arial"/>
            </a:endParaRPr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64A7539C-EA6A-4097-9955-AB0E615D6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453" y="1622485"/>
            <a:ext cx="2274526" cy="2087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995B5B-0397-40B7-AA47-8CC3C735F5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50" t="48302"/>
          <a:stretch/>
        </p:blipFill>
        <p:spPr>
          <a:xfrm>
            <a:off x="4087720" y="1311086"/>
            <a:ext cx="2526662" cy="2737842"/>
          </a:xfrm>
          <a:prstGeom prst="roundRect">
            <a:avLst>
              <a:gd name="adj" fmla="val 22101"/>
            </a:avLst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00FAF-E6DC-45CA-9B0D-96AF8B1B1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577" y="1220002"/>
            <a:ext cx="2489505" cy="2929487"/>
          </a:xfrm>
          <a:prstGeom prst="roundRect">
            <a:avLst/>
          </a:prstGeom>
        </p:spPr>
      </p:pic>
      <p:pic>
        <p:nvPicPr>
          <p:cNvPr id="3076" name="Picture 4" descr="Alcohol Antiseptico 94%-97% Solución Tópica Mk Frasco X 350mL">
            <a:extLst>
              <a:ext uri="{FF2B5EF4-FFF2-40B4-BE49-F238E27FC236}">
                <a16:creationId xmlns:a16="http://schemas.microsoft.com/office/drawing/2014/main" id="{B1D3F947-F902-48C6-B2E2-7E45221F1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0" t="4632" r="13212" b="3307"/>
          <a:stretch/>
        </p:blipFill>
        <p:spPr bwMode="auto">
          <a:xfrm>
            <a:off x="4052596" y="1162967"/>
            <a:ext cx="2434712" cy="2817566"/>
          </a:xfrm>
          <a:prstGeom prst="roundRect">
            <a:avLst>
              <a:gd name="adj" fmla="val 2434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gua Oxigenada Jgb X 500Ml - Locatel Colombia - Locatel Colombia">
            <a:extLst>
              <a:ext uri="{FF2B5EF4-FFF2-40B4-BE49-F238E27FC236}">
                <a16:creationId xmlns:a16="http://schemas.microsoft.com/office/drawing/2014/main" id="{B82BD784-CAEB-40D7-A31F-9958AE57AD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1" t="17554" r="23478" b="18983"/>
          <a:stretch/>
        </p:blipFill>
        <p:spPr bwMode="auto">
          <a:xfrm>
            <a:off x="4248372" y="1240892"/>
            <a:ext cx="2294189" cy="2870571"/>
          </a:xfrm>
          <a:prstGeom prst="roundRect">
            <a:avLst>
              <a:gd name="adj" fmla="val 2852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cup, tableware, coffee cup&#10;&#10;Description automatically generated">
            <a:extLst>
              <a:ext uri="{FF2B5EF4-FFF2-40B4-BE49-F238E27FC236}">
                <a16:creationId xmlns:a16="http://schemas.microsoft.com/office/drawing/2014/main" id="{8DFE1BA6-1E6F-4076-8139-FA6C92AF46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19" y="1448367"/>
            <a:ext cx="2389259" cy="2475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Resultado de imagen para asegurar la escena primeros auxilios">
            <a:extLst>
              <a:ext uri="{FF2B5EF4-FFF2-40B4-BE49-F238E27FC236}">
                <a16:creationId xmlns:a16="http://schemas.microsoft.com/office/drawing/2014/main" id="{0F6943EE-F827-472E-AE9A-7A75F83A6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0" t="61005" r="28934" b="5283"/>
          <a:stretch/>
        </p:blipFill>
        <p:spPr bwMode="auto">
          <a:xfrm>
            <a:off x="4052595" y="1429583"/>
            <a:ext cx="2451855" cy="255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person, floor, indoor&#10;&#10;Description automatically generated">
            <a:extLst>
              <a:ext uri="{FF2B5EF4-FFF2-40B4-BE49-F238E27FC236}">
                <a16:creationId xmlns:a16="http://schemas.microsoft.com/office/drawing/2014/main" id="{1388B5DB-992A-40C4-89AB-0D36E0EA09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08" y="1382897"/>
            <a:ext cx="2489505" cy="2618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283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9">
            <a:extLst>
              <a:ext uri="{FF2B5EF4-FFF2-40B4-BE49-F238E27FC236}">
                <a16:creationId xmlns:a16="http://schemas.microsoft.com/office/drawing/2014/main" id="{E3B05271-236A-0045-8290-077CE2E02FE8}"/>
              </a:ext>
            </a:extLst>
          </p:cNvPr>
          <p:cNvSpPr txBox="1"/>
          <p:nvPr/>
        </p:nvSpPr>
        <p:spPr>
          <a:xfrm>
            <a:off x="534741" y="361768"/>
            <a:ext cx="5788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err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Presión</a:t>
            </a:r>
            <a:r>
              <a:rPr lang="en-US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Directa</a:t>
            </a:r>
            <a:endParaRPr lang="es-CO" sz="3200" b="1">
              <a:solidFill>
                <a:srgbClr val="145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03055-228F-4CAC-9D7E-708C4A993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139" y="1376936"/>
            <a:ext cx="2524827" cy="262824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3F2DAD-4ED3-47E1-B158-3C5047CC877D}"/>
              </a:ext>
            </a:extLst>
          </p:cNvPr>
          <p:cNvSpPr txBox="1"/>
          <p:nvPr/>
        </p:nvSpPr>
        <p:spPr>
          <a:xfrm>
            <a:off x="534741" y="1009169"/>
            <a:ext cx="347039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sz="1800" b="1" i="1" u="sng" err="1">
                <a:solidFill>
                  <a:srgbClr val="0070C0"/>
                </a:solidFill>
                <a:latin typeface="Arial Narrow" panose="020B0606020202030204" pitchFamily="34" charset="0"/>
              </a:rPr>
              <a:t>Límpie</a:t>
            </a:r>
            <a:r>
              <a:rPr lang="en-US" sz="1800" b="1" i="1" u="sng">
                <a:solidFill>
                  <a:srgbClr val="0070C0"/>
                </a:solidFill>
                <a:latin typeface="Arial Narrow" panose="020B0606020202030204" pitchFamily="34" charset="0"/>
              </a:rPr>
              <a:t> e </a:t>
            </a:r>
            <a:r>
              <a:rPr lang="en-US" sz="1800" b="1" i="1" u="sng" err="1">
                <a:solidFill>
                  <a:srgbClr val="0070C0"/>
                </a:solidFill>
                <a:latin typeface="Arial Narrow" panose="020B0606020202030204" pitchFamily="34" charset="0"/>
              </a:rPr>
              <a:t>identifíque</a:t>
            </a:r>
            <a:r>
              <a:rPr lang="en-US" sz="1800" b="1" i="1" u="sng">
                <a:solidFill>
                  <a:srgbClr val="0070C0"/>
                </a:solidFill>
                <a:latin typeface="Arial Narrow" panose="020B0606020202030204" pitchFamily="34" charset="0"/>
              </a:rPr>
              <a:t> el </a:t>
            </a:r>
            <a:r>
              <a:rPr lang="en-US" sz="1800" b="1" i="1" u="sng" err="1">
                <a:solidFill>
                  <a:srgbClr val="0070C0"/>
                </a:solidFill>
                <a:latin typeface="Arial Narrow" panose="020B0606020202030204" pitchFamily="34" charset="0"/>
              </a:rPr>
              <a:t>foco</a:t>
            </a:r>
            <a:r>
              <a:rPr lang="en-US" sz="1800" b="1" i="1" u="sng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sz="1800" b="1" i="1" u="sng" err="1">
                <a:solidFill>
                  <a:srgbClr val="0070C0"/>
                </a:solidFill>
                <a:latin typeface="Arial Narrow" panose="020B0606020202030204" pitchFamily="34" charset="0"/>
              </a:rPr>
              <a:t>hemorrágico</a:t>
            </a:r>
            <a:r>
              <a:rPr lang="en-US" sz="1800" b="1" i="1" u="sng">
                <a:solidFill>
                  <a:srgbClr val="0070C0"/>
                </a:solidFill>
                <a:latin typeface="Arial Narrow" panose="020B0606020202030204" pitchFamily="34" charset="0"/>
              </a:rPr>
              <a:t>.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800" i="1" err="1">
                <a:solidFill>
                  <a:srgbClr val="0070C0"/>
                </a:solidFill>
                <a:latin typeface="Arial Narrow" panose="020B0606020202030204" pitchFamily="34" charset="0"/>
              </a:rPr>
              <a:t>Aplique</a:t>
            </a:r>
            <a:r>
              <a:rPr lang="en-US" sz="1800" i="1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sz="1800" i="1" err="1">
                <a:solidFill>
                  <a:srgbClr val="0070C0"/>
                </a:solidFill>
                <a:latin typeface="Arial Narrow" panose="020B0606020202030204" pitchFamily="34" charset="0"/>
              </a:rPr>
              <a:t>presión</a:t>
            </a:r>
            <a:r>
              <a:rPr lang="en-US" sz="1800" i="1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sz="1800" i="1" err="1">
                <a:solidFill>
                  <a:srgbClr val="0070C0"/>
                </a:solidFill>
                <a:latin typeface="Arial Narrow" panose="020B0606020202030204" pitchFamily="34" charset="0"/>
              </a:rPr>
              <a:t>directa</a:t>
            </a:r>
            <a:r>
              <a:rPr lang="en-US" sz="1800" i="1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sz="1800" i="1" err="1">
                <a:solidFill>
                  <a:srgbClr val="0070C0"/>
                </a:solidFill>
                <a:latin typeface="Arial Narrow" panose="020B0606020202030204" pitchFamily="34" charset="0"/>
              </a:rPr>
              <a:t>sobre</a:t>
            </a:r>
            <a:r>
              <a:rPr lang="en-US" sz="1800" i="1">
                <a:solidFill>
                  <a:srgbClr val="0070C0"/>
                </a:solidFill>
                <a:latin typeface="Arial Narrow" panose="020B0606020202030204" pitchFamily="34" charset="0"/>
              </a:rPr>
              <a:t> el </a:t>
            </a:r>
            <a:r>
              <a:rPr lang="en-US" sz="1800" i="1" err="1">
                <a:solidFill>
                  <a:srgbClr val="0070C0"/>
                </a:solidFill>
                <a:latin typeface="Arial Narrow" panose="020B0606020202030204" pitchFamily="34" charset="0"/>
              </a:rPr>
              <a:t>punto</a:t>
            </a:r>
            <a:r>
              <a:rPr lang="en-US" sz="1800" i="1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sz="1800" i="1" err="1">
                <a:solidFill>
                  <a:srgbClr val="0070C0"/>
                </a:solidFill>
                <a:latin typeface="Arial Narrow" panose="020B0606020202030204" pitchFamily="34" charset="0"/>
              </a:rPr>
              <a:t>sangrante</a:t>
            </a:r>
            <a:r>
              <a:rPr lang="en-US" sz="1800" i="1">
                <a:solidFill>
                  <a:srgbClr val="0070C0"/>
                </a:solidFill>
                <a:latin typeface="Arial Narrow" panose="020B0606020202030204" pitchFamily="34" charset="0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endParaRPr lang="en-US" sz="1800" i="1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s-ES" sz="1800">
                <a:solidFill>
                  <a:srgbClr val="145768"/>
                </a:solidFill>
                <a:latin typeface="Arial Narrow" panose="020B0606020202030204" pitchFamily="34" charset="0"/>
              </a:rPr>
              <a:t>En última instancia recura a aplicar un vendaje compresivo.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endParaRPr lang="en-US" sz="1800">
              <a:solidFill>
                <a:srgbClr val="145768"/>
              </a:solidFill>
              <a:latin typeface="Arial Narrow" panose="020B0606020202030204" pitchFamily="34" charset="0"/>
            </a:endParaRPr>
          </a:p>
          <a:p>
            <a:pPr marL="257175" indent="-257175">
              <a:buFont typeface="+mj-lt"/>
              <a:buAutoNum type="arabicPeriod"/>
            </a:pPr>
            <a:r>
              <a:rPr lang="en-US" sz="1800" b="1" i="1" u="sng">
                <a:solidFill>
                  <a:srgbClr val="0070C0"/>
                </a:solidFill>
                <a:latin typeface="Arial Narrow" panose="020B0606020202030204" pitchFamily="34" charset="0"/>
              </a:rPr>
              <a:t>Sin </a:t>
            </a:r>
            <a:r>
              <a:rPr lang="en-US" sz="1800" b="1" i="1" u="sng" err="1">
                <a:solidFill>
                  <a:srgbClr val="0070C0"/>
                </a:solidFill>
                <a:latin typeface="Arial Narrow" panose="020B0606020202030204" pitchFamily="34" charset="0"/>
              </a:rPr>
              <a:t>retirar</a:t>
            </a:r>
            <a:r>
              <a:rPr lang="en-US" sz="1800" b="1" i="1" u="sng">
                <a:solidFill>
                  <a:srgbClr val="0070C0"/>
                </a:solidFill>
                <a:latin typeface="Arial Narrow" panose="020B0606020202030204" pitchFamily="34" charset="0"/>
              </a:rPr>
              <a:t> el </a:t>
            </a:r>
            <a:r>
              <a:rPr lang="en-US" sz="1800" b="1" i="1" u="sng" err="1">
                <a:solidFill>
                  <a:srgbClr val="0070C0"/>
                </a:solidFill>
                <a:latin typeface="Arial Narrow" panose="020B0606020202030204" pitchFamily="34" charset="0"/>
              </a:rPr>
              <a:t>elemento</a:t>
            </a:r>
            <a:r>
              <a:rPr lang="en-US" sz="1800" b="1" i="1" u="sng">
                <a:solidFill>
                  <a:srgbClr val="0070C0"/>
                </a:solidFill>
                <a:latin typeface="Arial Narrow" panose="020B0606020202030204" pitchFamily="34" charset="0"/>
              </a:rPr>
              <a:t> de </a:t>
            </a:r>
            <a:r>
              <a:rPr lang="en-US" sz="1800" b="1" i="1" u="sng" err="1">
                <a:solidFill>
                  <a:srgbClr val="0070C0"/>
                </a:solidFill>
                <a:latin typeface="Arial Narrow" panose="020B0606020202030204" pitchFamily="34" charset="0"/>
              </a:rPr>
              <a:t>contención</a:t>
            </a:r>
            <a:r>
              <a:rPr lang="en-US" sz="1800">
                <a:solidFill>
                  <a:srgbClr val="145768"/>
                </a:solidFill>
                <a:latin typeface="Arial Narrow" panose="020B0606020202030204" pitchFamily="34" charset="0"/>
              </a:rPr>
              <a:t>, revise </a:t>
            </a:r>
            <a:r>
              <a:rPr lang="en-US" sz="1800">
                <a:solidFill>
                  <a:srgbClr val="0070C0"/>
                </a:solidFill>
                <a:latin typeface="Arial Narrow" panose="020B0606020202030204" pitchFamily="34" charset="0"/>
              </a:rPr>
              <a:t>si el </a:t>
            </a:r>
            <a:r>
              <a:rPr lang="en-US" sz="1800" err="1">
                <a:solidFill>
                  <a:srgbClr val="0070C0"/>
                </a:solidFill>
                <a:latin typeface="Arial Narrow" panose="020B0606020202030204" pitchFamily="34" charset="0"/>
              </a:rPr>
              <a:t>sangrado</a:t>
            </a:r>
            <a:r>
              <a:rPr lang="en-US" sz="180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sz="1800">
                <a:solidFill>
                  <a:srgbClr val="145768"/>
                </a:solidFill>
                <a:latin typeface="Arial Narrow" panose="020B0606020202030204" pitchFamily="34" charset="0"/>
              </a:rPr>
              <a:t>se </a:t>
            </a:r>
            <a:r>
              <a:rPr lang="en-US" sz="1800" err="1">
                <a:solidFill>
                  <a:srgbClr val="145768"/>
                </a:solidFill>
                <a:latin typeface="Arial Narrow" panose="020B0606020202030204" pitchFamily="34" charset="0"/>
              </a:rPr>
              <a:t>detuvo</a:t>
            </a:r>
            <a:r>
              <a:rPr lang="en-US" sz="1800">
                <a:solidFill>
                  <a:srgbClr val="145768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9945F94-9730-4D22-99C2-624C99DC86D6}"/>
              </a:ext>
            </a:extLst>
          </p:cNvPr>
          <p:cNvSpPr txBox="1"/>
          <p:nvPr/>
        </p:nvSpPr>
        <p:spPr>
          <a:xfrm>
            <a:off x="724988" y="4225046"/>
            <a:ext cx="5031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0" i="0" u="none" strike="noStrike">
                <a:solidFill>
                  <a:srgbClr val="145768"/>
                </a:solidFill>
                <a:effectLst/>
                <a:latin typeface="Arial Narrow" panose="020B0606020202030204" pitchFamily="34" charset="0"/>
              </a:rPr>
              <a:t>Si </a:t>
            </a:r>
            <a:r>
              <a:rPr lang="es-CO" sz="1800" b="0" i="0" u="none" strike="noStrike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no se detiene el sangrado</a:t>
            </a:r>
            <a:r>
              <a:rPr lang="es-CO" sz="1800" b="0" i="0" u="none" strike="noStrike">
                <a:solidFill>
                  <a:srgbClr val="145768"/>
                </a:solidFill>
                <a:effectLst/>
                <a:latin typeface="Arial Narrow" panose="020B0606020202030204" pitchFamily="34" charset="0"/>
              </a:rPr>
              <a:t>, compruebe si está realizando presión correctamente en el foco hemorrágico.</a:t>
            </a:r>
            <a:endParaRPr lang="es-CO" sz="1800"/>
          </a:p>
        </p:txBody>
      </p:sp>
    </p:spTree>
    <p:extLst>
      <p:ext uri="{BB962C8B-B14F-4D97-AF65-F5344CB8AC3E}">
        <p14:creationId xmlns:p14="http://schemas.microsoft.com/office/powerpoint/2010/main" val="402966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9">
            <a:extLst>
              <a:ext uri="{FF2B5EF4-FFF2-40B4-BE49-F238E27FC236}">
                <a16:creationId xmlns:a16="http://schemas.microsoft.com/office/drawing/2014/main" id="{E3B05271-236A-0045-8290-077CE2E02FE8}"/>
              </a:ext>
            </a:extLst>
          </p:cNvPr>
          <p:cNvSpPr txBox="1"/>
          <p:nvPr/>
        </p:nvSpPr>
        <p:spPr>
          <a:xfrm>
            <a:off x="534737" y="330381"/>
            <a:ext cx="5788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err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Vendaje</a:t>
            </a:r>
            <a:r>
              <a:rPr lang="en-US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Compresivo</a:t>
            </a:r>
            <a:endParaRPr lang="es-CO" sz="3200" b="1">
              <a:solidFill>
                <a:srgbClr val="145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13">
            <a:extLst>
              <a:ext uri="{FF2B5EF4-FFF2-40B4-BE49-F238E27FC236}">
                <a16:creationId xmlns:a16="http://schemas.microsoft.com/office/drawing/2014/main" id="{540AE506-0FDB-F845-8032-7F5BC742E677}"/>
              </a:ext>
            </a:extLst>
          </p:cNvPr>
          <p:cNvSpPr txBox="1"/>
          <p:nvPr/>
        </p:nvSpPr>
        <p:spPr>
          <a:xfrm>
            <a:off x="397282" y="1068301"/>
            <a:ext cx="33203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sz="1800" b="1" i="1" u="sng" err="1">
                <a:solidFill>
                  <a:srgbClr val="0070C0"/>
                </a:solidFill>
                <a:latin typeface="Arial Narrow" panose="020B0606020202030204" pitchFamily="34" charset="0"/>
              </a:rPr>
              <a:t>Límpie</a:t>
            </a:r>
            <a:r>
              <a:rPr lang="en-US" sz="1800" b="1" i="1" u="sng">
                <a:solidFill>
                  <a:srgbClr val="0070C0"/>
                </a:solidFill>
                <a:latin typeface="Arial Narrow" panose="020B0606020202030204" pitchFamily="34" charset="0"/>
              </a:rPr>
              <a:t> e </a:t>
            </a:r>
            <a:r>
              <a:rPr lang="en-US" sz="1800" b="1" i="1" u="sng" err="1">
                <a:solidFill>
                  <a:srgbClr val="0070C0"/>
                </a:solidFill>
                <a:latin typeface="Arial Narrow" panose="020B0606020202030204" pitchFamily="34" charset="0"/>
              </a:rPr>
              <a:t>identifíque</a:t>
            </a:r>
            <a:r>
              <a:rPr lang="en-US" sz="1800" b="1" i="1" u="sng">
                <a:solidFill>
                  <a:srgbClr val="0070C0"/>
                </a:solidFill>
                <a:latin typeface="Arial Narrow" panose="020B0606020202030204" pitchFamily="34" charset="0"/>
              </a:rPr>
              <a:t> el </a:t>
            </a:r>
            <a:r>
              <a:rPr lang="en-US" sz="1800" b="1" i="1" u="sng" err="1">
                <a:solidFill>
                  <a:srgbClr val="0070C0"/>
                </a:solidFill>
                <a:latin typeface="Arial Narrow" panose="020B0606020202030204" pitchFamily="34" charset="0"/>
              </a:rPr>
              <a:t>foco</a:t>
            </a:r>
            <a:r>
              <a:rPr lang="en-US" sz="1800" b="1" i="1" u="sng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sz="1800" b="1" i="1" u="sng" err="1">
                <a:solidFill>
                  <a:srgbClr val="0070C0"/>
                </a:solidFill>
                <a:latin typeface="Arial Narrow" panose="020B0606020202030204" pitchFamily="34" charset="0"/>
              </a:rPr>
              <a:t>hemorrágico</a:t>
            </a:r>
            <a:r>
              <a:rPr lang="en-US" sz="1800" b="1" i="1" u="sng">
                <a:solidFill>
                  <a:srgbClr val="0070C0"/>
                </a:solidFill>
                <a:latin typeface="Arial Narrow" panose="020B0606020202030204" pitchFamily="34" charset="0"/>
              </a:rPr>
              <a:t>.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800" i="1" u="sng" err="1">
                <a:solidFill>
                  <a:srgbClr val="0070C0"/>
                </a:solidFill>
                <a:latin typeface="Arial Narrow" panose="020B0606020202030204" pitchFamily="34" charset="0"/>
              </a:rPr>
              <a:t>Aplique</a:t>
            </a:r>
            <a:r>
              <a:rPr lang="en-US" sz="1800" i="1" u="sng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sz="1800" i="1" u="sng" err="1">
                <a:solidFill>
                  <a:srgbClr val="0070C0"/>
                </a:solidFill>
                <a:latin typeface="Arial Narrow" panose="020B0606020202030204" pitchFamily="34" charset="0"/>
              </a:rPr>
              <a:t>presión</a:t>
            </a:r>
            <a:r>
              <a:rPr lang="en-US" sz="1800" i="1" u="sng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sz="1800" i="1" u="sng" err="1">
                <a:solidFill>
                  <a:srgbClr val="0070C0"/>
                </a:solidFill>
                <a:latin typeface="Arial Narrow" panose="020B0606020202030204" pitchFamily="34" charset="0"/>
              </a:rPr>
              <a:t>directa</a:t>
            </a:r>
            <a:r>
              <a:rPr lang="en-US" sz="1800" i="1" u="sng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sz="1800" err="1">
                <a:solidFill>
                  <a:srgbClr val="145768"/>
                </a:solidFill>
                <a:latin typeface="Arial Narrow" panose="020B0606020202030204" pitchFamily="34" charset="0"/>
              </a:rPr>
              <a:t>sobre</a:t>
            </a:r>
            <a:r>
              <a:rPr lang="en-US" sz="1800">
                <a:solidFill>
                  <a:srgbClr val="145768"/>
                </a:solidFill>
                <a:latin typeface="Arial Narrow" panose="020B0606020202030204" pitchFamily="34" charset="0"/>
              </a:rPr>
              <a:t> el </a:t>
            </a:r>
            <a:r>
              <a:rPr lang="en-US" sz="1800" err="1">
                <a:solidFill>
                  <a:srgbClr val="145768"/>
                </a:solidFill>
                <a:latin typeface="Arial Narrow" panose="020B0606020202030204" pitchFamily="34" charset="0"/>
              </a:rPr>
              <a:t>punto</a:t>
            </a:r>
            <a:r>
              <a:rPr lang="en-US" sz="1800">
                <a:solidFill>
                  <a:srgbClr val="145768"/>
                </a:solidFill>
                <a:latin typeface="Arial Narrow" panose="020B0606020202030204" pitchFamily="34" charset="0"/>
              </a:rPr>
              <a:t> con </a:t>
            </a:r>
            <a:r>
              <a:rPr lang="en-US" sz="1800" err="1">
                <a:solidFill>
                  <a:srgbClr val="145768"/>
                </a:solidFill>
                <a:latin typeface="Arial Narrow" panose="020B0606020202030204" pitchFamily="34" charset="0"/>
              </a:rPr>
              <a:t>compresas</a:t>
            </a:r>
            <a:r>
              <a:rPr lang="en-US" sz="1800">
                <a:solidFill>
                  <a:srgbClr val="145768"/>
                </a:solidFill>
                <a:latin typeface="Arial Narrow" panose="020B0606020202030204" pitchFamily="34" charset="0"/>
              </a:rPr>
              <a:t> o </a:t>
            </a:r>
            <a:r>
              <a:rPr lang="en-US" sz="1800" err="1">
                <a:solidFill>
                  <a:srgbClr val="145768"/>
                </a:solidFill>
                <a:latin typeface="Arial Narrow" panose="020B0606020202030204" pitchFamily="34" charset="0"/>
              </a:rPr>
              <a:t>gasas</a:t>
            </a:r>
            <a:r>
              <a:rPr lang="en-US" sz="1800">
                <a:solidFill>
                  <a:srgbClr val="145768"/>
                </a:solidFill>
                <a:latin typeface="Arial Narrow" panose="020B0606020202030204" pitchFamily="34" charset="0"/>
              </a:rPr>
              <a:t> </a:t>
            </a:r>
            <a:r>
              <a:rPr lang="en-US" sz="1800" err="1">
                <a:solidFill>
                  <a:srgbClr val="145768"/>
                </a:solidFill>
                <a:latin typeface="Arial Narrow" panose="020B0606020202030204" pitchFamily="34" charset="0"/>
              </a:rPr>
              <a:t>estériles</a:t>
            </a:r>
            <a:r>
              <a:rPr lang="en-US" sz="1800">
                <a:solidFill>
                  <a:srgbClr val="145768"/>
                </a:solidFill>
                <a:latin typeface="Arial Narrow" panose="020B0606020202030204" pitchFamily="34" charset="0"/>
              </a:rPr>
              <a:t>.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800" err="1">
                <a:solidFill>
                  <a:srgbClr val="145768"/>
                </a:solidFill>
                <a:latin typeface="Arial Narrow" panose="020B0606020202030204" pitchFamily="34" charset="0"/>
              </a:rPr>
              <a:t>Inmediatamente</a:t>
            </a:r>
            <a:r>
              <a:rPr lang="en-US" sz="1800">
                <a:solidFill>
                  <a:srgbClr val="145768"/>
                </a:solidFill>
                <a:latin typeface="Arial Narrow" panose="020B0606020202030204" pitchFamily="34" charset="0"/>
              </a:rPr>
              <a:t> </a:t>
            </a:r>
            <a:r>
              <a:rPr lang="en-US" sz="1800" err="1">
                <a:solidFill>
                  <a:srgbClr val="145768"/>
                </a:solidFill>
                <a:latin typeface="Arial Narrow" panose="020B0606020202030204" pitchFamily="34" charset="0"/>
              </a:rPr>
              <a:t>después</a:t>
            </a:r>
            <a:r>
              <a:rPr lang="en-US" sz="1800">
                <a:solidFill>
                  <a:srgbClr val="145768"/>
                </a:solidFill>
                <a:latin typeface="Arial Narrow" panose="020B0606020202030204" pitchFamily="34" charset="0"/>
              </a:rPr>
              <a:t>, </a:t>
            </a:r>
            <a:r>
              <a:rPr lang="en-US" sz="1800" b="1" i="1" u="sng" err="1">
                <a:solidFill>
                  <a:srgbClr val="0070C0"/>
                </a:solidFill>
                <a:latin typeface="Arial Narrow" panose="020B0606020202030204" pitchFamily="34" charset="0"/>
              </a:rPr>
              <a:t>aplique</a:t>
            </a:r>
            <a:r>
              <a:rPr lang="en-US" sz="1800" b="1" i="1" u="sng">
                <a:solidFill>
                  <a:srgbClr val="0070C0"/>
                </a:solidFill>
                <a:latin typeface="Arial Narrow" panose="020B0606020202030204" pitchFamily="34" charset="0"/>
              </a:rPr>
              <a:t> un </a:t>
            </a:r>
            <a:r>
              <a:rPr lang="en-US" sz="1800" b="1" i="1" u="sng" err="1">
                <a:solidFill>
                  <a:srgbClr val="0070C0"/>
                </a:solidFill>
                <a:latin typeface="Arial Narrow" panose="020B0606020202030204" pitchFamily="34" charset="0"/>
              </a:rPr>
              <a:t>vendaje</a:t>
            </a:r>
            <a:r>
              <a:rPr lang="en-US" sz="1800" b="1" i="1" u="sng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sz="1800" err="1">
                <a:solidFill>
                  <a:srgbClr val="145768"/>
                </a:solidFill>
                <a:latin typeface="Arial Narrow" panose="020B0606020202030204" pitchFamily="34" charset="0"/>
              </a:rPr>
              <a:t>elástico</a:t>
            </a:r>
            <a:r>
              <a:rPr lang="en-US" sz="1800">
                <a:solidFill>
                  <a:srgbClr val="145768"/>
                </a:solidFill>
                <a:latin typeface="Arial Narrow" panose="020B0606020202030204" pitchFamily="34" charset="0"/>
              </a:rPr>
              <a:t>, </a:t>
            </a:r>
            <a:r>
              <a:rPr lang="en-US" sz="1800" err="1">
                <a:solidFill>
                  <a:srgbClr val="145768"/>
                </a:solidFill>
                <a:latin typeface="Arial Narrow" panose="020B0606020202030204" pitchFamily="34" charset="0"/>
              </a:rPr>
              <a:t>vendaje</a:t>
            </a:r>
            <a:r>
              <a:rPr lang="en-US" sz="1800">
                <a:solidFill>
                  <a:srgbClr val="145768"/>
                </a:solidFill>
                <a:latin typeface="Arial Narrow" panose="020B0606020202030204" pitchFamily="34" charset="0"/>
              </a:rPr>
              <a:t> de trauma o </a:t>
            </a:r>
            <a:r>
              <a:rPr lang="en-US" sz="1800" err="1">
                <a:solidFill>
                  <a:srgbClr val="145768"/>
                </a:solidFill>
                <a:latin typeface="Arial Narrow" panose="020B0606020202030204" pitchFamily="34" charset="0"/>
              </a:rPr>
              <a:t>vendaje</a:t>
            </a:r>
            <a:r>
              <a:rPr lang="en-US" sz="1800">
                <a:solidFill>
                  <a:srgbClr val="145768"/>
                </a:solidFill>
                <a:latin typeface="Arial Narrow" panose="020B0606020202030204" pitchFamily="34" charset="0"/>
              </a:rPr>
              <a:t> triangular.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800" i="1">
                <a:solidFill>
                  <a:srgbClr val="0070C0"/>
                </a:solidFill>
                <a:latin typeface="Arial Narrow" panose="020B0606020202030204" pitchFamily="34" charset="0"/>
              </a:rPr>
              <a:t>Si el </a:t>
            </a:r>
            <a:r>
              <a:rPr lang="en-US" sz="1800" i="1" err="1">
                <a:solidFill>
                  <a:srgbClr val="0070C0"/>
                </a:solidFill>
                <a:latin typeface="Arial Narrow" panose="020B0606020202030204" pitchFamily="34" charset="0"/>
              </a:rPr>
              <a:t>sangrado</a:t>
            </a:r>
            <a:r>
              <a:rPr lang="en-US" sz="1800" i="1">
                <a:solidFill>
                  <a:srgbClr val="0070C0"/>
                </a:solidFill>
                <a:latin typeface="Arial Narrow" panose="020B0606020202030204" pitchFamily="34" charset="0"/>
              </a:rPr>
              <a:t> no se </a:t>
            </a:r>
            <a:r>
              <a:rPr lang="en-US" sz="1800" i="1" err="1">
                <a:solidFill>
                  <a:srgbClr val="0070C0"/>
                </a:solidFill>
                <a:latin typeface="Arial Narrow" panose="020B0606020202030204" pitchFamily="34" charset="0"/>
              </a:rPr>
              <a:t>detiene</a:t>
            </a:r>
            <a:r>
              <a:rPr lang="en-US" sz="1800" i="1">
                <a:solidFill>
                  <a:srgbClr val="0070C0"/>
                </a:solidFill>
                <a:latin typeface="Arial Narrow" panose="020B0606020202030204" pitchFamily="34" charset="0"/>
              </a:rPr>
              <a:t>, </a:t>
            </a:r>
            <a:r>
              <a:rPr lang="en-US" sz="1800" i="1" err="1">
                <a:solidFill>
                  <a:srgbClr val="0070C0"/>
                </a:solidFill>
                <a:latin typeface="Arial Narrow" panose="020B0606020202030204" pitchFamily="34" charset="0"/>
              </a:rPr>
              <a:t>refuerce</a:t>
            </a:r>
            <a:r>
              <a:rPr lang="en-US" sz="1800" i="1">
                <a:solidFill>
                  <a:srgbClr val="0070C0"/>
                </a:solidFill>
                <a:latin typeface="Arial Narrow" panose="020B0606020202030204" pitchFamily="34" charset="0"/>
              </a:rPr>
              <a:t> con </a:t>
            </a:r>
            <a:r>
              <a:rPr lang="en-US" sz="1800" i="1" err="1">
                <a:solidFill>
                  <a:srgbClr val="0070C0"/>
                </a:solidFill>
                <a:latin typeface="Arial Narrow" panose="020B0606020202030204" pitchFamily="34" charset="0"/>
              </a:rPr>
              <a:t>otro</a:t>
            </a:r>
            <a:r>
              <a:rPr lang="en-US" sz="1800" i="1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sz="1800" i="1" err="1">
                <a:solidFill>
                  <a:srgbClr val="0070C0"/>
                </a:solidFill>
                <a:latin typeface="Arial Narrow" panose="020B0606020202030204" pitchFamily="34" charset="0"/>
              </a:rPr>
              <a:t>vendaje</a:t>
            </a:r>
            <a:r>
              <a:rPr lang="en-US" sz="1800">
                <a:solidFill>
                  <a:srgbClr val="145768"/>
                </a:solidFill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9D5D42A-C336-9B4F-B957-68874E0470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670" y="1313916"/>
            <a:ext cx="2623060" cy="2490522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97F4F3-8260-46AF-B470-592D6E066B32}"/>
              </a:ext>
            </a:extLst>
          </p:cNvPr>
          <p:cNvSpPr txBox="1"/>
          <p:nvPr/>
        </p:nvSpPr>
        <p:spPr>
          <a:xfrm>
            <a:off x="1269157" y="4454598"/>
            <a:ext cx="43196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000">
                <a:solidFill>
                  <a:srgbClr val="145768"/>
                </a:solidFill>
                <a:latin typeface="Arial Narrow" panose="020B0606020202030204" pitchFamily="34" charset="0"/>
              </a:rPr>
              <a:t>*Utilice El Torniquete Solo Si Esta Entrenado</a:t>
            </a:r>
          </a:p>
        </p:txBody>
      </p:sp>
      <p:sp>
        <p:nvSpPr>
          <p:cNvPr id="2" name="Rectángulo 1"/>
          <p:cNvSpPr/>
          <p:nvPr/>
        </p:nvSpPr>
        <p:spPr>
          <a:xfrm>
            <a:off x="809781" y="4017184"/>
            <a:ext cx="52384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>
                <a:solidFill>
                  <a:srgbClr val="145768"/>
                </a:solidFill>
                <a:latin typeface="Arial Narrow" panose="020B0606020202030204" pitchFamily="34" charset="0"/>
              </a:rPr>
              <a:t>En última instancia recura a </a:t>
            </a:r>
            <a:r>
              <a:rPr lang="es-CO" sz="2000" b="1" u="sng">
                <a:solidFill>
                  <a:srgbClr val="0070C0"/>
                </a:solidFill>
                <a:latin typeface="Arial Narrow" panose="020B0606020202030204" pitchFamily="34" charset="0"/>
              </a:rPr>
              <a:t>aplicar un torniquete</a:t>
            </a:r>
            <a:r>
              <a:rPr lang="es-CO" sz="2000" b="1">
                <a:solidFill>
                  <a:srgbClr val="0070C0"/>
                </a:solidFill>
                <a:latin typeface="Arial Narrow" panose="020B0606020202030204" pitchFamily="34" charset="0"/>
              </a:rPr>
              <a:t>*.</a:t>
            </a:r>
            <a:endParaRPr lang="es-CO" sz="2000" b="1" i="1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08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9">
            <a:extLst>
              <a:ext uri="{FF2B5EF4-FFF2-40B4-BE49-F238E27FC236}">
                <a16:creationId xmlns:a16="http://schemas.microsoft.com/office/drawing/2014/main" id="{731FC7D6-AD14-B644-9972-16E447357AF2}"/>
              </a:ext>
            </a:extLst>
          </p:cNvPr>
          <p:cNvSpPr txBox="1"/>
          <p:nvPr/>
        </p:nvSpPr>
        <p:spPr>
          <a:xfrm>
            <a:off x="534741" y="302271"/>
            <a:ext cx="5788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err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Torniquete</a:t>
            </a:r>
            <a:endParaRPr lang="es-CO" sz="3200" b="1">
              <a:solidFill>
                <a:srgbClr val="145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B85137DC-AC06-2B4D-A7A7-C8595FD19E29}"/>
              </a:ext>
            </a:extLst>
          </p:cNvPr>
          <p:cNvSpPr txBox="1"/>
          <p:nvPr/>
        </p:nvSpPr>
        <p:spPr>
          <a:xfrm>
            <a:off x="546025" y="1013913"/>
            <a:ext cx="5888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err="1">
                <a:solidFill>
                  <a:srgbClr val="145768"/>
                </a:solidFill>
                <a:latin typeface="Arial Narrow" panose="020B0606020202030204" pitchFamily="34" charset="0"/>
              </a:rPr>
              <a:t>Dispositivo</a:t>
            </a:r>
            <a:r>
              <a:rPr lang="en-US" sz="2000">
                <a:solidFill>
                  <a:srgbClr val="145768"/>
                </a:solidFill>
                <a:latin typeface="Arial Narrow" panose="020B0606020202030204" pitchFamily="34" charset="0"/>
              </a:rPr>
              <a:t> </a:t>
            </a:r>
            <a:r>
              <a:rPr lang="en-US" sz="2000" err="1">
                <a:solidFill>
                  <a:srgbClr val="145768"/>
                </a:solidFill>
                <a:latin typeface="Arial Narrow" panose="020B0606020202030204" pitchFamily="34" charset="0"/>
              </a:rPr>
              <a:t>biomédico</a:t>
            </a:r>
            <a:r>
              <a:rPr lang="en-US" sz="2000">
                <a:solidFill>
                  <a:srgbClr val="145768"/>
                </a:solidFill>
                <a:latin typeface="Arial Narrow" panose="020B0606020202030204" pitchFamily="34" charset="0"/>
              </a:rPr>
              <a:t> que </a:t>
            </a:r>
            <a:r>
              <a:rPr lang="en-US" sz="2000" err="1">
                <a:solidFill>
                  <a:srgbClr val="145768"/>
                </a:solidFill>
                <a:latin typeface="Arial Narrow" panose="020B0606020202030204" pitchFamily="34" charset="0"/>
              </a:rPr>
              <a:t>tiene</a:t>
            </a:r>
            <a:r>
              <a:rPr lang="en-US" sz="2000">
                <a:solidFill>
                  <a:srgbClr val="145768"/>
                </a:solidFill>
                <a:latin typeface="Arial Narrow" panose="020B0606020202030204" pitchFamily="34" charset="0"/>
              </a:rPr>
              <a:t> la </a:t>
            </a:r>
            <a:r>
              <a:rPr lang="en-US" sz="2000" err="1">
                <a:solidFill>
                  <a:srgbClr val="145768"/>
                </a:solidFill>
                <a:latin typeface="Arial Narrow" panose="020B0606020202030204" pitchFamily="34" charset="0"/>
              </a:rPr>
              <a:t>capacidad</a:t>
            </a:r>
            <a:r>
              <a:rPr lang="en-US" sz="2000">
                <a:solidFill>
                  <a:srgbClr val="145768"/>
                </a:solidFill>
                <a:latin typeface="Arial Narrow" panose="020B0606020202030204" pitchFamily="34" charset="0"/>
              </a:rPr>
              <a:t> de </a:t>
            </a:r>
            <a:r>
              <a:rPr lang="en-US" sz="2000" b="1" err="1">
                <a:solidFill>
                  <a:srgbClr val="0070C0"/>
                </a:solidFill>
                <a:latin typeface="Arial Narrow" panose="020B0606020202030204" pitchFamily="34" charset="0"/>
              </a:rPr>
              <a:t>detener</a:t>
            </a:r>
            <a:r>
              <a:rPr lang="en-US" sz="2000" b="1">
                <a:solidFill>
                  <a:srgbClr val="0070C0"/>
                </a:solidFill>
                <a:latin typeface="Arial Narrow" panose="020B0606020202030204" pitchFamily="34" charset="0"/>
              </a:rPr>
              <a:t> el </a:t>
            </a:r>
            <a:r>
              <a:rPr lang="en-US" sz="2000" b="1" err="1">
                <a:solidFill>
                  <a:srgbClr val="0070C0"/>
                </a:solidFill>
                <a:latin typeface="Arial Narrow" panose="020B0606020202030204" pitchFamily="34" charset="0"/>
              </a:rPr>
              <a:t>flujo</a:t>
            </a:r>
            <a:r>
              <a:rPr lang="en-US" sz="2000" b="1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err="1">
                <a:solidFill>
                  <a:srgbClr val="0070C0"/>
                </a:solidFill>
                <a:latin typeface="Arial Narrow" panose="020B0606020202030204" pitchFamily="34" charset="0"/>
              </a:rPr>
              <a:t>sanguineo</a:t>
            </a:r>
            <a:r>
              <a:rPr lang="en-US" sz="2000" b="1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i="1" u="sng" err="1">
                <a:solidFill>
                  <a:srgbClr val="0070C0"/>
                </a:solidFill>
                <a:latin typeface="Arial Narrow" panose="020B0606020202030204" pitchFamily="34" charset="0"/>
              </a:rPr>
              <a:t>instantaneamente</a:t>
            </a:r>
            <a:r>
              <a:rPr lang="en-US" sz="2000">
                <a:solidFill>
                  <a:srgbClr val="145768"/>
                </a:solidFill>
                <a:latin typeface="Arial Narrow" panose="020B0606020202030204" pitchFamily="34" charset="0"/>
              </a:rPr>
              <a:t> ante </a:t>
            </a:r>
            <a:r>
              <a:rPr lang="en-US" sz="2000" err="1">
                <a:solidFill>
                  <a:srgbClr val="145768"/>
                </a:solidFill>
                <a:latin typeface="Arial Narrow" panose="020B0606020202030204" pitchFamily="34" charset="0"/>
              </a:rPr>
              <a:t>una</a:t>
            </a:r>
            <a:r>
              <a:rPr lang="en-US" sz="2000">
                <a:solidFill>
                  <a:srgbClr val="145768"/>
                </a:solidFill>
                <a:latin typeface="Arial Narrow" panose="020B0606020202030204" pitchFamily="34" charset="0"/>
              </a:rPr>
              <a:t> </a:t>
            </a:r>
            <a:r>
              <a:rPr lang="en-US" sz="2000" i="1" err="1">
                <a:solidFill>
                  <a:srgbClr val="0070C0"/>
                </a:solidFill>
                <a:latin typeface="Arial Narrow" panose="020B0606020202030204" pitchFamily="34" charset="0"/>
              </a:rPr>
              <a:t>hemorragia</a:t>
            </a:r>
            <a:r>
              <a:rPr lang="en-US" sz="2000" i="1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sz="2000" i="1" err="1">
                <a:solidFill>
                  <a:srgbClr val="0070C0"/>
                </a:solidFill>
                <a:latin typeface="Arial Narrow" panose="020B0606020202030204" pitchFamily="34" charset="0"/>
              </a:rPr>
              <a:t>masiva</a:t>
            </a:r>
            <a:r>
              <a:rPr lang="en-US" sz="2000">
                <a:solidFill>
                  <a:srgbClr val="145768"/>
                </a:solidFill>
                <a:latin typeface="Arial Narrow" panose="020B0606020202030204" pitchFamily="34" charset="0"/>
              </a:rPr>
              <a:t> en las </a:t>
            </a:r>
            <a:r>
              <a:rPr lang="en-US" sz="2000" b="1" i="1" u="sng" err="1">
                <a:solidFill>
                  <a:srgbClr val="0070C0"/>
                </a:solidFill>
                <a:latin typeface="Arial Narrow" panose="020B0606020202030204" pitchFamily="34" charset="0"/>
              </a:rPr>
              <a:t>extremidades</a:t>
            </a:r>
            <a:r>
              <a:rPr lang="en-US" sz="2000" b="1" i="1" u="sng">
                <a:solidFill>
                  <a:srgbClr val="0070C0"/>
                </a:solidFill>
                <a:latin typeface="Arial Narrow" panose="020B0606020202030204" pitchFamily="34" charset="0"/>
              </a:rPr>
              <a:t>.</a:t>
            </a:r>
            <a:endParaRPr lang="es-CO" sz="2000" b="1" i="1" u="sng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AAB6152-6036-A04D-A702-759F2E8DB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7" b="89712" l="6000" r="93200">
                        <a14:foregroundMark x1="6000" y1="52675" x2="10000" y2="61728"/>
                        <a14:foregroundMark x1="91600" y1="53086" x2="93200" y2="50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3512">
            <a:off x="3416815" y="2234994"/>
            <a:ext cx="3691723" cy="2442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F7192D-3C4A-4BAB-9722-753A91CC8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89" b="93889" l="9063" r="92500">
                        <a14:foregroundMark x1="90000" y1="34444" x2="90313" y2="63333"/>
                        <a14:foregroundMark x1="90313" y1="63333" x2="91250" y2="34444"/>
                        <a14:foregroundMark x1="91250" y1="34444" x2="92500" y2="62778"/>
                        <a14:foregroundMark x1="92500" y1="62778" x2="92500" y2="62778"/>
                        <a14:foregroundMark x1="50313" y1="9444" x2="43438" y2="11111"/>
                        <a14:foregroundMark x1="49688" y1="92778" x2="50000" y2="93889"/>
                        <a14:foregroundMark x1="10313" y1="36667" x2="9063" y2="4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778354">
            <a:off x="3269584" y="1930164"/>
            <a:ext cx="3651330" cy="2635779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513092" y="3936842"/>
            <a:ext cx="3591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>
                <a:solidFill>
                  <a:srgbClr val="145768"/>
                </a:solidFill>
                <a:latin typeface="Arial Narrow" panose="020B0606020202030204" pitchFamily="34" charset="0"/>
              </a:rPr>
              <a:t>Una vez colocado</a:t>
            </a:r>
            <a:r>
              <a:rPr lang="es-CO" sz="2000">
                <a:solidFill>
                  <a:srgbClr val="145768"/>
                </a:solidFill>
                <a:latin typeface="Arial Narrow" panose="020B0606020202030204" pitchFamily="34" charset="0"/>
              </a:rPr>
              <a:t>, </a:t>
            </a:r>
            <a:r>
              <a:rPr lang="es-CO" sz="2000" b="1" u="sng">
                <a:solidFill>
                  <a:srgbClr val="145768"/>
                </a:solidFill>
                <a:latin typeface="Arial Narrow" panose="020B0606020202030204" pitchFamily="34" charset="0"/>
              </a:rPr>
              <a:t>no debe ser retirado</a:t>
            </a:r>
            <a:r>
              <a:rPr lang="es-CO" sz="2000">
                <a:solidFill>
                  <a:srgbClr val="145768"/>
                </a:solidFill>
                <a:latin typeface="Arial Narrow" panose="020B0606020202030204" pitchFamily="34" charset="0"/>
              </a:rPr>
              <a:t> hasta la llegada al hospital.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13092" y="2305626"/>
            <a:ext cx="36848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>
                <a:solidFill>
                  <a:srgbClr val="0070C0"/>
                </a:solidFill>
                <a:latin typeface="Arial Narrow" panose="020B0606020202030204" pitchFamily="34" charset="0"/>
              </a:rPr>
              <a:t>Solo se aplican en sangrados catastróficos </a:t>
            </a:r>
            <a:r>
              <a:rPr lang="es-CO" sz="2000">
                <a:solidFill>
                  <a:srgbClr val="145768"/>
                </a:solidFill>
                <a:latin typeface="Arial Narrow" panose="020B0606020202030204" pitchFamily="34" charset="0"/>
              </a:rPr>
              <a:t>que comprometan grandes vasos sanguíneos </a:t>
            </a:r>
            <a:r>
              <a:rPr lang="es-CO" sz="2000" b="1">
                <a:solidFill>
                  <a:srgbClr val="145768"/>
                </a:solidFill>
                <a:latin typeface="Arial Narrow" panose="020B0606020202030204" pitchFamily="34" charset="0"/>
              </a:rPr>
              <a:t>o lesiones hemorrágicas de difícil manejo</a:t>
            </a:r>
            <a:r>
              <a:rPr lang="es-CO" sz="2000">
                <a:solidFill>
                  <a:srgbClr val="145768"/>
                </a:solidFill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9ECC819-DAD7-4443-9E3F-894CEB61C8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154" l="3200" r="96800">
                        <a14:foregroundMark x1="22800" y1="91538" x2="14200" y2="96923"/>
                        <a14:foregroundMark x1="9800" y1="82692" x2="3200" y2="44615"/>
                        <a14:foregroundMark x1="3200" y1="44615" x2="8000" y2="46154"/>
                        <a14:foregroundMark x1="65800" y1="10385" x2="59400" y2="11923"/>
                        <a14:foregroundMark x1="86600" y1="38462" x2="96000" y2="73077"/>
                        <a14:foregroundMark x1="96000" y1="73077" x2="98000" y2="40385"/>
                        <a14:foregroundMark x1="98000" y1="40385" x2="90800" y2="71154"/>
                        <a14:foregroundMark x1="90800" y1="71154" x2="89200" y2="48846"/>
                        <a14:foregroundMark x1="96800" y1="50385" x2="95800" y2="5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98678">
            <a:off x="3322800" y="1974430"/>
            <a:ext cx="3366862" cy="228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3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UTION! (Color-changing gif) | Snake plant, Jade plants, Hanging succulents">
            <a:extLst>
              <a:ext uri="{FF2B5EF4-FFF2-40B4-BE49-F238E27FC236}">
                <a16:creationId xmlns:a16="http://schemas.microsoft.com/office/drawing/2014/main" id="{A5207C5F-22E3-4B99-BCF1-B17382F25D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4820">
            <a:off x="505473" y="1661905"/>
            <a:ext cx="1794940" cy="179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9">
            <a:extLst>
              <a:ext uri="{FF2B5EF4-FFF2-40B4-BE49-F238E27FC236}">
                <a16:creationId xmlns:a16="http://schemas.microsoft.com/office/drawing/2014/main" id="{AF785431-EA1E-4936-8B3B-BB7E1566D357}"/>
              </a:ext>
            </a:extLst>
          </p:cNvPr>
          <p:cNvSpPr txBox="1"/>
          <p:nvPr/>
        </p:nvSpPr>
        <p:spPr>
          <a:xfrm>
            <a:off x="312422" y="175424"/>
            <a:ext cx="62331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err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n-US" sz="3200" b="1">
              <a:solidFill>
                <a:srgbClr val="145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n-US" sz="2800" err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utilizar</a:t>
            </a:r>
            <a:r>
              <a:rPr lang="en-US" sz="2800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2800" err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torniquete</a:t>
            </a:r>
            <a:endParaRPr lang="es-CO" sz="2800">
              <a:solidFill>
                <a:srgbClr val="145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005668" y="4248810"/>
            <a:ext cx="48466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600">
                <a:latin typeface="Arial Narrow" panose="020B0606020202030204" pitchFamily="34" charset="0"/>
              </a:rPr>
              <a:t>*El uso de torniquetes improvisados </a:t>
            </a:r>
            <a:r>
              <a:rPr lang="es-CO" sz="1600" b="1">
                <a:latin typeface="Arial Narrow" panose="020B0606020202030204" pitchFamily="34" charset="0"/>
              </a:rPr>
              <a:t>solo lo hará </a:t>
            </a:r>
            <a:r>
              <a:rPr lang="es-CO" sz="1600">
                <a:latin typeface="Arial Narrow" panose="020B0606020202030204" pitchFamily="34" charset="0"/>
              </a:rPr>
              <a:t>quién este entrenado para su fabricación y aplicación.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802650DB-B254-4523-9C35-E0E043A6C402}"/>
              </a:ext>
            </a:extLst>
          </p:cNvPr>
          <p:cNvSpPr/>
          <p:nvPr/>
        </p:nvSpPr>
        <p:spPr>
          <a:xfrm>
            <a:off x="2552220" y="1356854"/>
            <a:ext cx="3834538" cy="572776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CO" sz="1400">
                <a:solidFill>
                  <a:schemeClr val="dk1"/>
                </a:solidFill>
              </a:rPr>
              <a:t>1. </a:t>
            </a:r>
            <a:r>
              <a:rPr lang="es-CO" sz="1400" b="1">
                <a:solidFill>
                  <a:schemeClr val="dk1"/>
                </a:solidFill>
              </a:rPr>
              <a:t>Agote </a:t>
            </a:r>
            <a:r>
              <a:rPr lang="es-CO" sz="1400">
                <a:solidFill>
                  <a:schemeClr val="dk1"/>
                </a:solidFill>
              </a:rPr>
              <a:t>todas las medidas para el control de sangrados antes de usarlo.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F9A76238-8D04-445F-8376-639E319FAF8F}"/>
              </a:ext>
            </a:extLst>
          </p:cNvPr>
          <p:cNvSpPr/>
          <p:nvPr/>
        </p:nvSpPr>
        <p:spPr>
          <a:xfrm>
            <a:off x="2552220" y="2023225"/>
            <a:ext cx="3834538" cy="418402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CO" sz="1400">
                <a:solidFill>
                  <a:schemeClr val="dk1"/>
                </a:solidFill>
              </a:rPr>
              <a:t>2. Se aplican </a:t>
            </a:r>
            <a:r>
              <a:rPr lang="es-CO" sz="1400" b="1">
                <a:solidFill>
                  <a:schemeClr val="dk1"/>
                </a:solidFill>
              </a:rPr>
              <a:t>únicamente en </a:t>
            </a:r>
            <a:r>
              <a:rPr lang="es-CO" sz="1400">
                <a:solidFill>
                  <a:schemeClr val="dk1"/>
                </a:solidFill>
              </a:rPr>
              <a:t>extremidades.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3B43AA9A-0DD5-4CFE-8B0B-40BEA9F06FF4}"/>
              </a:ext>
            </a:extLst>
          </p:cNvPr>
          <p:cNvSpPr/>
          <p:nvPr/>
        </p:nvSpPr>
        <p:spPr>
          <a:xfrm>
            <a:off x="2552065" y="2535222"/>
            <a:ext cx="3834538" cy="418402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CO" sz="1400">
                <a:solidFill>
                  <a:schemeClr val="dk1"/>
                </a:solidFill>
              </a:rPr>
              <a:t>3. Se deben usar </a:t>
            </a:r>
            <a:r>
              <a:rPr lang="es-CO" sz="1400" b="1">
                <a:solidFill>
                  <a:schemeClr val="dk1"/>
                </a:solidFill>
              </a:rPr>
              <a:t>torniquetes certificados</a:t>
            </a:r>
            <a:r>
              <a:rPr lang="es-CO" sz="1400">
                <a:solidFill>
                  <a:schemeClr val="dk1"/>
                </a:solidFill>
              </a:rPr>
              <a:t>. 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D782E1D7-0E27-41F1-BA0A-2FA1326EFC26}"/>
              </a:ext>
            </a:extLst>
          </p:cNvPr>
          <p:cNvSpPr/>
          <p:nvPr/>
        </p:nvSpPr>
        <p:spPr>
          <a:xfrm>
            <a:off x="2552064" y="3047219"/>
            <a:ext cx="3834539" cy="418402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/>
              <a:t>6. </a:t>
            </a:r>
            <a:r>
              <a:rPr lang="es-CO" sz="1400" b="1"/>
              <a:t>Se debe marcar la hora en que fue colocado.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20E68E19-7537-41E0-B7C1-9B073FDB99C4}"/>
              </a:ext>
            </a:extLst>
          </p:cNvPr>
          <p:cNvSpPr/>
          <p:nvPr/>
        </p:nvSpPr>
        <p:spPr>
          <a:xfrm>
            <a:off x="1315926" y="3614526"/>
            <a:ext cx="4226146" cy="58477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/>
              <a:t>Identifique el recorrido de</a:t>
            </a:r>
            <a:r>
              <a:rPr lang="es-CO" sz="1400" baseline="0"/>
              <a:t> la arteria para poder ubicar la “placa” y hacer presión de forma adecuada.</a:t>
            </a:r>
            <a:endParaRPr lang="es-CO" sz="140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C012E05A-444C-4E12-BD54-AD9E99B9778A}"/>
              </a:ext>
            </a:extLst>
          </p:cNvPr>
          <p:cNvSpPr/>
          <p:nvPr/>
        </p:nvSpPr>
        <p:spPr>
          <a:xfrm>
            <a:off x="441387" y="1276729"/>
            <a:ext cx="1858261" cy="4183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/>
              <a:t>Tenga en cuenta:</a:t>
            </a:r>
          </a:p>
        </p:txBody>
      </p:sp>
    </p:spTree>
    <p:extLst>
      <p:ext uri="{BB962C8B-B14F-4D97-AF65-F5344CB8AC3E}">
        <p14:creationId xmlns:p14="http://schemas.microsoft.com/office/powerpoint/2010/main" val="251569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054033" y="1095201"/>
            <a:ext cx="5101799" cy="56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s-CO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CuadroTexto 9">
            <a:extLst>
              <a:ext uri="{FF2B5EF4-FFF2-40B4-BE49-F238E27FC236}">
                <a16:creationId xmlns:a16="http://schemas.microsoft.com/office/drawing/2014/main" id="{D9EFE01C-CDCD-6845-A13C-AF8461405A62}"/>
              </a:ext>
            </a:extLst>
          </p:cNvPr>
          <p:cNvSpPr txBox="1"/>
          <p:nvPr/>
        </p:nvSpPr>
        <p:spPr>
          <a:xfrm>
            <a:off x="534741" y="458870"/>
            <a:ext cx="5788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err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Fracturas</a:t>
            </a:r>
            <a:r>
              <a:rPr lang="en-US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O" sz="3200" b="1">
              <a:solidFill>
                <a:srgbClr val="145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13">
            <a:extLst>
              <a:ext uri="{FF2B5EF4-FFF2-40B4-BE49-F238E27FC236}">
                <a16:creationId xmlns:a16="http://schemas.microsoft.com/office/drawing/2014/main" id="{CD76BD0F-9C13-0843-8DCE-DDB976543415}"/>
              </a:ext>
            </a:extLst>
          </p:cNvPr>
          <p:cNvSpPr txBox="1"/>
          <p:nvPr/>
        </p:nvSpPr>
        <p:spPr>
          <a:xfrm>
            <a:off x="639454" y="1305255"/>
            <a:ext cx="5579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800">
                <a:solidFill>
                  <a:srgbClr val="145768"/>
                </a:solidFill>
                <a:latin typeface="Arial Narrow" panose="020B0606020202030204" pitchFamily="34" charset="0"/>
              </a:rPr>
              <a:t>Las fracturas óseas son consideradas como la </a:t>
            </a:r>
            <a:r>
              <a:rPr lang="es-CO" sz="1800" b="1">
                <a:solidFill>
                  <a:srgbClr val="145768"/>
                </a:solidFill>
                <a:latin typeface="Arial Narrow" panose="020B0606020202030204" pitchFamily="34" charset="0"/>
              </a:rPr>
              <a:t>pérdida en la continuidad estructural</a:t>
            </a:r>
            <a:r>
              <a:rPr lang="es-CO" sz="1800">
                <a:solidFill>
                  <a:srgbClr val="145768"/>
                </a:solidFill>
                <a:latin typeface="Arial Narrow" panose="020B0606020202030204" pitchFamily="34" charset="0"/>
              </a:rPr>
              <a:t> de los tejidos que conforman el hueso.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E2FA8EF-8757-CF4A-B8DF-8A5765464E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0086776"/>
              </p:ext>
            </p:extLst>
          </p:nvPr>
        </p:nvGraphicFramePr>
        <p:xfrm>
          <a:off x="3604932" y="2092655"/>
          <a:ext cx="2861017" cy="2399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 descr="A close-up of a pencil&#10;&#10;Description automatically generated with low confidence">
            <a:extLst>
              <a:ext uri="{FF2B5EF4-FFF2-40B4-BE49-F238E27FC236}">
                <a16:creationId xmlns:a16="http://schemas.microsoft.com/office/drawing/2014/main" id="{0F60A03B-022B-4A8F-B8C9-322A196DB8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6" y="2213196"/>
            <a:ext cx="3006252" cy="2158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641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3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97D396D-2734-B24A-B04D-45EE039A93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7696320"/>
              </p:ext>
            </p:extLst>
          </p:nvPr>
        </p:nvGraphicFramePr>
        <p:xfrm>
          <a:off x="2599128" y="1311227"/>
          <a:ext cx="4519093" cy="3543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9">
            <a:extLst>
              <a:ext uri="{FF2B5EF4-FFF2-40B4-BE49-F238E27FC236}">
                <a16:creationId xmlns:a16="http://schemas.microsoft.com/office/drawing/2014/main" id="{B0F67999-0120-5545-B664-11AC5914BD24}"/>
              </a:ext>
            </a:extLst>
          </p:cNvPr>
          <p:cNvSpPr txBox="1"/>
          <p:nvPr/>
        </p:nvSpPr>
        <p:spPr>
          <a:xfrm>
            <a:off x="534741" y="288973"/>
            <a:ext cx="57885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sz="3200" b="1" err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US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</a:t>
            </a:r>
            <a:r>
              <a:rPr lang="en-US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fractura</a:t>
            </a:r>
            <a:r>
              <a:rPr lang="en-US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s-CO" sz="3200" b="1">
              <a:solidFill>
                <a:srgbClr val="145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13">
            <a:extLst>
              <a:ext uri="{FF2B5EF4-FFF2-40B4-BE49-F238E27FC236}">
                <a16:creationId xmlns:a16="http://schemas.microsoft.com/office/drawing/2014/main" id="{14EE128C-F3A2-A74C-8FE1-E0EBF3E1804F}"/>
              </a:ext>
            </a:extLst>
          </p:cNvPr>
          <p:cNvSpPr txBox="1"/>
          <p:nvPr/>
        </p:nvSpPr>
        <p:spPr>
          <a:xfrm>
            <a:off x="3845512" y="2292910"/>
            <a:ext cx="2026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err="1">
                <a:solidFill>
                  <a:srgbClr val="145768"/>
                </a:solidFill>
                <a:latin typeface="Arial Narrow" panose="020B0606020202030204" pitchFamily="34" charset="0"/>
              </a:rPr>
              <a:t>Signos</a:t>
            </a:r>
            <a:endParaRPr lang="en-US" sz="2800" b="1">
              <a:solidFill>
                <a:srgbClr val="145768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2800">
                <a:solidFill>
                  <a:srgbClr val="145768"/>
                </a:solidFill>
                <a:latin typeface="Arial Narrow" panose="020B0606020202030204" pitchFamily="34" charset="0"/>
              </a:rPr>
              <a:t>Y</a:t>
            </a:r>
          </a:p>
          <a:p>
            <a:pPr algn="ctr"/>
            <a:r>
              <a:rPr lang="en-US" sz="2800" b="1" err="1">
                <a:solidFill>
                  <a:srgbClr val="145768"/>
                </a:solidFill>
                <a:latin typeface="Arial Narrow" panose="020B0606020202030204" pitchFamily="34" charset="0"/>
              </a:rPr>
              <a:t>Síntomas</a:t>
            </a:r>
            <a:endParaRPr lang="es-CO" sz="2800" b="1">
              <a:solidFill>
                <a:srgbClr val="145768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Imagen 4">
            <a:extLst>
              <a:ext uri="{FF2B5EF4-FFF2-40B4-BE49-F238E27FC236}">
                <a16:creationId xmlns:a16="http://schemas.microsoft.com/office/drawing/2014/main" id="{F6DF206E-F108-4A57-946B-1932B78AB2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4" y="1687443"/>
            <a:ext cx="2608325" cy="2462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04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2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6" grpId="1">
        <p:bldAsOne/>
      </p:bldGraphic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9">
            <a:extLst>
              <a:ext uri="{FF2B5EF4-FFF2-40B4-BE49-F238E27FC236}">
                <a16:creationId xmlns:a16="http://schemas.microsoft.com/office/drawing/2014/main" id="{4D9DF475-56C2-47E6-89E6-189D7C072D6F}"/>
              </a:ext>
            </a:extLst>
          </p:cNvPr>
          <p:cNvSpPr txBox="1"/>
          <p:nvPr/>
        </p:nvSpPr>
        <p:spPr>
          <a:xfrm>
            <a:off x="632319" y="345360"/>
            <a:ext cx="559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hacer?</a:t>
            </a:r>
            <a:endParaRPr lang="es-CO" sz="2800" b="1">
              <a:solidFill>
                <a:srgbClr val="145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D1847037-AACB-4EA4-A85C-EFFB69BFD9FC}"/>
              </a:ext>
            </a:extLst>
          </p:cNvPr>
          <p:cNvSpPr/>
          <p:nvPr/>
        </p:nvSpPr>
        <p:spPr>
          <a:xfrm>
            <a:off x="595465" y="1077867"/>
            <a:ext cx="1562936" cy="257669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CO" sz="1300" b="1">
                <a:solidFill>
                  <a:srgbClr val="4C3FFB"/>
                </a:solidFill>
              </a:rPr>
              <a:t>Asegure la </a:t>
            </a:r>
          </a:p>
          <a:p>
            <a:pPr lvl="0" algn="ctr"/>
            <a:r>
              <a:rPr lang="es-CO" sz="1300" b="1">
                <a:solidFill>
                  <a:srgbClr val="4C3FFB"/>
                </a:solidFill>
              </a:rPr>
              <a:t>escena</a:t>
            </a:r>
          </a:p>
          <a:p>
            <a:pPr lvl="0" algn="ctr"/>
            <a:endParaRPr lang="es-CO" sz="1300">
              <a:solidFill>
                <a:sysClr val="windowText" lastClr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300">
                <a:solidFill>
                  <a:sysClr val="windowText" lastClr="000000"/>
                </a:solidFill>
              </a:rPr>
              <a:t>Indague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300" b="1" i="1" u="sng">
                <a:solidFill>
                  <a:sysClr val="windowText" lastClr="000000"/>
                </a:solidFill>
              </a:rPr>
              <a:t>Bioseguridad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300" b="1" i="1" u="sng">
                <a:solidFill>
                  <a:sysClr val="windowText" lastClr="000000"/>
                </a:solidFill>
              </a:rPr>
              <a:t>Active el 123</a:t>
            </a:r>
          </a:p>
          <a:p>
            <a:pPr algn="ctr"/>
            <a:endParaRPr lang="es-CO"/>
          </a:p>
          <a:p>
            <a:pPr algn="ctr"/>
            <a:endParaRPr lang="es-CO"/>
          </a:p>
          <a:p>
            <a:pPr algn="ctr"/>
            <a:endParaRPr lang="es-CO"/>
          </a:p>
          <a:p>
            <a:pPr algn="ctr"/>
            <a:endParaRPr lang="es-CO"/>
          </a:p>
          <a:p>
            <a:pPr algn="ctr"/>
            <a:endParaRPr lang="es-CO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6441910D-2DC3-4709-A901-E936D77AB558}"/>
              </a:ext>
            </a:extLst>
          </p:cNvPr>
          <p:cNvSpPr/>
          <p:nvPr/>
        </p:nvSpPr>
        <p:spPr>
          <a:xfrm>
            <a:off x="2515082" y="1077867"/>
            <a:ext cx="1787086" cy="257120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CO" sz="1300" b="1">
                <a:solidFill>
                  <a:srgbClr val="4C3FFB"/>
                </a:solidFill>
              </a:rPr>
              <a:t>Evalué la </a:t>
            </a:r>
          </a:p>
          <a:p>
            <a:pPr lvl="0" algn="ctr"/>
            <a:r>
              <a:rPr lang="es-CO" sz="1300" b="1">
                <a:solidFill>
                  <a:srgbClr val="4C3FFB"/>
                </a:solidFill>
              </a:rPr>
              <a:t>víctima</a:t>
            </a:r>
          </a:p>
          <a:p>
            <a:pPr lvl="0"/>
            <a:endParaRPr lang="es-CO" sz="1300">
              <a:solidFill>
                <a:sysClr val="windowText" lastClr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300">
                <a:solidFill>
                  <a:sysClr val="windowText" lastClr="000000"/>
                </a:solidFill>
              </a:rPr>
              <a:t>Verifique el estado de consciencia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300" b="1" i="1" u="sng">
                <a:solidFill>
                  <a:sysClr val="windowText" lastClr="000000"/>
                </a:solidFill>
                <a:effectLst/>
              </a:rPr>
              <a:t>Controle cualquier sangrado potencialmente peligroso</a:t>
            </a:r>
          </a:p>
          <a:p>
            <a:endParaRPr lang="es-CO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06066B9-9E1F-4678-A39C-38D542045EBB}"/>
              </a:ext>
            </a:extLst>
          </p:cNvPr>
          <p:cNvSpPr/>
          <p:nvPr/>
        </p:nvSpPr>
        <p:spPr>
          <a:xfrm>
            <a:off x="4699595" y="1088122"/>
            <a:ext cx="1697538" cy="25712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CO" sz="1300" b="1">
                <a:solidFill>
                  <a:srgbClr val="4C3FFB"/>
                </a:solidFill>
              </a:rPr>
              <a:t>Estabilice la extremidad</a:t>
            </a:r>
          </a:p>
          <a:p>
            <a:pPr lvl="0"/>
            <a:endParaRPr lang="es-CO" sz="1300">
              <a:solidFill>
                <a:sysClr val="windowText" lastClr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300" b="1" i="1" u="sng">
                <a:solidFill>
                  <a:sysClr val="windowText" lastClr="000000"/>
                </a:solidFill>
              </a:rPr>
              <a:t>Inmovilice la extremidad manualmente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300">
                <a:solidFill>
                  <a:sysClr val="windowText" lastClr="000000"/>
                </a:solidFill>
              </a:rPr>
              <a:t>Aplique inmovilizadores si esta entrenado</a:t>
            </a:r>
          </a:p>
          <a:p>
            <a:pPr algn="ctr"/>
            <a:endParaRPr lang="es-CO"/>
          </a:p>
          <a:p>
            <a:pPr algn="ctr"/>
            <a:endParaRPr lang="es-CO"/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46327BD2-C147-43C7-9BB3-EA4B4DA0D05C}"/>
              </a:ext>
            </a:extLst>
          </p:cNvPr>
          <p:cNvSpPr/>
          <p:nvPr/>
        </p:nvSpPr>
        <p:spPr>
          <a:xfrm>
            <a:off x="1723839" y="3174698"/>
            <a:ext cx="978408" cy="484632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6EF45094-218E-4E56-A052-0F0C777D2CF5}"/>
              </a:ext>
            </a:extLst>
          </p:cNvPr>
          <p:cNvSpPr/>
          <p:nvPr/>
        </p:nvSpPr>
        <p:spPr>
          <a:xfrm>
            <a:off x="3941030" y="3169926"/>
            <a:ext cx="978408" cy="484632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50" name="Picture 2" descr="Mujer pidió una pizza al 911 y salvó su vida - Vibra">
            <a:extLst>
              <a:ext uri="{FF2B5EF4-FFF2-40B4-BE49-F238E27FC236}">
                <a16:creationId xmlns:a16="http://schemas.microsoft.com/office/drawing/2014/main" id="{4FBE36B2-D3A5-4622-B945-4FE6E5E5A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3" b="100000" l="7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64" y="3155811"/>
            <a:ext cx="2225698" cy="160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esar #Soyvisual">
            <a:extLst>
              <a:ext uri="{FF2B5EF4-FFF2-40B4-BE49-F238E27FC236}">
                <a16:creationId xmlns:a16="http://schemas.microsoft.com/office/drawing/2014/main" id="{C0B8CF92-4530-4573-B2C3-39BFCE00D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0000" l="4091" r="97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082" y="3330357"/>
            <a:ext cx="1697538" cy="169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billo inflamado: Causas y remedios para reducir la hinchazón">
            <a:extLst>
              <a:ext uri="{FF2B5EF4-FFF2-40B4-BE49-F238E27FC236}">
                <a16:creationId xmlns:a16="http://schemas.microsoft.com/office/drawing/2014/main" id="{26E7FD27-3159-4960-B020-8DD33C503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6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30" t="14772" r="4516" b="13257"/>
          <a:stretch/>
        </p:blipFill>
        <p:spPr bwMode="auto">
          <a:xfrm>
            <a:off x="4327984" y="3259165"/>
            <a:ext cx="2069149" cy="150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53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4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9">
            <a:extLst>
              <a:ext uri="{FF2B5EF4-FFF2-40B4-BE49-F238E27FC236}">
                <a16:creationId xmlns:a16="http://schemas.microsoft.com/office/drawing/2014/main" id="{4D9DF475-56C2-47E6-89E6-189D7C072D6F}"/>
              </a:ext>
            </a:extLst>
          </p:cNvPr>
          <p:cNvSpPr txBox="1"/>
          <p:nvPr/>
        </p:nvSpPr>
        <p:spPr>
          <a:xfrm>
            <a:off x="632321" y="438978"/>
            <a:ext cx="559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no hacer?</a:t>
            </a:r>
            <a:endParaRPr lang="es-CO" sz="2800" b="1">
              <a:solidFill>
                <a:srgbClr val="145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510D0EE1-418D-4AA5-B2DC-AB0CDEED1B80}"/>
              </a:ext>
            </a:extLst>
          </p:cNvPr>
          <p:cNvSpPr txBox="1">
            <a:spLocks noChangeArrowheads="1"/>
          </p:cNvSpPr>
          <p:nvPr/>
        </p:nvSpPr>
        <p:spPr>
          <a:xfrm>
            <a:off x="443164" y="1428333"/>
            <a:ext cx="3114320" cy="648611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  <a:defRPr/>
            </a:pPr>
            <a:r>
              <a:rPr lang="es-CO" sz="1600" b="1" i="1">
                <a:solidFill>
                  <a:srgbClr val="0070C0"/>
                </a:solidFill>
                <a:latin typeface="Arial Narrow"/>
                <a:cs typeface="Arial"/>
              </a:rPr>
              <a:t>Mover innecesariamente a la víctima.</a:t>
            </a:r>
          </a:p>
          <a:p>
            <a:pPr marL="342900" indent="-342900">
              <a:buAutoNum type="arabicPeriod"/>
              <a:defRPr/>
            </a:pPr>
            <a:r>
              <a:rPr lang="es-CO" sz="1600" i="1" u="sng">
                <a:solidFill>
                  <a:srgbClr val="0070C0"/>
                </a:solidFill>
                <a:latin typeface="Arial Narrow"/>
                <a:cs typeface="Arial"/>
              </a:rPr>
              <a:t>Subestimar los signos y síntomas </a:t>
            </a:r>
            <a:r>
              <a:rPr lang="es-CO" sz="1600">
                <a:solidFill>
                  <a:srgbClr val="145768"/>
                </a:solidFill>
                <a:latin typeface="Arial Narrow"/>
                <a:cs typeface="Arial"/>
              </a:rPr>
              <a:t>sugestivos de fractura referidos por la víctima.</a:t>
            </a:r>
          </a:p>
          <a:p>
            <a:pPr marL="342900" indent="-342900">
              <a:buAutoNum type="arabicPeriod"/>
              <a:defRPr/>
            </a:pPr>
            <a:r>
              <a:rPr lang="es-CO" sz="1600" b="1" i="1" u="sng">
                <a:solidFill>
                  <a:srgbClr val="0070C0"/>
                </a:solidFill>
                <a:latin typeface="Arial Narrow"/>
                <a:cs typeface="Arial"/>
              </a:rPr>
              <a:t>Alinear la extremidad.</a:t>
            </a:r>
          </a:p>
          <a:p>
            <a:pPr marL="342900" indent="-342900">
              <a:buAutoNum type="arabicPeriod"/>
              <a:defRPr/>
            </a:pPr>
            <a:r>
              <a:rPr lang="es-CO" sz="1600">
                <a:latin typeface="Arial Narrow"/>
                <a:cs typeface="Arial"/>
              </a:rPr>
              <a:t>Aplicar medicamentos u otras sustancias irritantes o infectantes.</a:t>
            </a:r>
          </a:p>
          <a:p>
            <a:pPr marL="342900" indent="-342900">
              <a:buAutoNum type="arabicPeriod"/>
              <a:defRPr/>
            </a:pPr>
            <a:r>
              <a:rPr lang="es-CO" sz="1600" b="1" i="1" u="sng">
                <a:solidFill>
                  <a:srgbClr val="0070C0"/>
                </a:solidFill>
                <a:latin typeface="Arial Narrow"/>
                <a:cs typeface="Arial"/>
              </a:rPr>
              <a:t>Reintroducir fragmentos óseos en fracturas abiertas.</a:t>
            </a:r>
          </a:p>
          <a:p>
            <a:pPr marL="342900" indent="-342900">
              <a:buAutoNum type="arabicPeriod"/>
              <a:defRPr/>
            </a:pPr>
            <a:endParaRPr lang="es-CO" sz="1500">
              <a:solidFill>
                <a:srgbClr val="145768"/>
              </a:solidFill>
              <a:latin typeface="Arial Narrow"/>
              <a:cs typeface="Arial"/>
            </a:endParaRPr>
          </a:p>
          <a:p>
            <a:pPr marL="342900" indent="-342900">
              <a:buAutoNum type="arabicPeriod"/>
              <a:defRPr/>
            </a:pPr>
            <a:endParaRPr lang="es-CO" sz="1500">
              <a:solidFill>
                <a:srgbClr val="145768"/>
              </a:solidFill>
              <a:latin typeface="Arial Narrow"/>
              <a:cs typeface="Arial"/>
            </a:endParaRPr>
          </a:p>
          <a:p>
            <a:pPr marL="342900" indent="-342900">
              <a:buAutoNum type="arabicPeriod"/>
              <a:defRPr/>
            </a:pPr>
            <a:endParaRPr lang="es-CO" sz="1500">
              <a:solidFill>
                <a:srgbClr val="145768"/>
              </a:solidFill>
              <a:latin typeface="Arial Narrow"/>
              <a:cs typeface="Arial"/>
            </a:endParaRPr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B73A7405-C537-4C4D-B52D-9491AB341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646" y="1508426"/>
            <a:ext cx="2717190" cy="2828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669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9">
            <a:extLst>
              <a:ext uri="{FF2B5EF4-FFF2-40B4-BE49-F238E27FC236}">
                <a16:creationId xmlns:a16="http://schemas.microsoft.com/office/drawing/2014/main" id="{D1AE18F2-AABB-4F0E-AA17-151D539D57F6}"/>
              </a:ext>
            </a:extLst>
          </p:cNvPr>
          <p:cNvSpPr txBox="1"/>
          <p:nvPr/>
        </p:nvSpPr>
        <p:spPr>
          <a:xfrm>
            <a:off x="619802" y="315882"/>
            <a:ext cx="57885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Estabilización manual</a:t>
            </a:r>
          </a:p>
          <a:p>
            <a:pPr algn="ctr"/>
            <a:r>
              <a:rPr lang="es-CO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una fractura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C9DD53-A3B3-4313-9844-BB20267F798A}"/>
              </a:ext>
            </a:extLst>
          </p:cNvPr>
          <p:cNvSpPr txBox="1"/>
          <p:nvPr/>
        </p:nvSpPr>
        <p:spPr>
          <a:xfrm>
            <a:off x="354861" y="1513241"/>
            <a:ext cx="3249343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s-CO" sz="1700" b="1" i="1">
                <a:solidFill>
                  <a:srgbClr val="0070C0"/>
                </a:solidFill>
                <a:latin typeface="Arial Narrow" panose="020B0606020202030204" pitchFamily="34" charset="0"/>
              </a:rPr>
              <a:t>Tranquilice a la víctima</a:t>
            </a:r>
            <a:r>
              <a:rPr lang="es-CO" sz="1700">
                <a:solidFill>
                  <a:srgbClr val="145768"/>
                </a:solidFill>
                <a:latin typeface="Arial Narrow" panose="020B0606020202030204" pitchFamily="34" charset="0"/>
              </a:rPr>
              <a:t>, explique el procedimiento a realizar.</a:t>
            </a:r>
          </a:p>
          <a:p>
            <a:pPr marL="257175" indent="-257175">
              <a:buFont typeface="+mj-lt"/>
              <a:buAutoNum type="arabicPeriod"/>
            </a:pPr>
            <a:r>
              <a:rPr lang="es-CO" sz="1700" b="1" i="1" u="sng">
                <a:solidFill>
                  <a:srgbClr val="0070C0"/>
                </a:solidFill>
                <a:latin typeface="Arial Narrow" panose="020B0606020202030204" pitchFamily="34" charset="0"/>
              </a:rPr>
              <a:t>Retire elementos que puedan restringir el flujo sanguíneo</a:t>
            </a:r>
            <a:r>
              <a:rPr lang="es-CO" sz="1700">
                <a:solidFill>
                  <a:srgbClr val="145768"/>
                </a:solidFill>
                <a:latin typeface="Arial Narrow" panose="020B0606020202030204" pitchFamily="34" charset="0"/>
              </a:rPr>
              <a:t> como manillas, pulseras, anillos, entre otros.</a:t>
            </a:r>
          </a:p>
          <a:p>
            <a:pPr marL="257175" indent="-257175">
              <a:buFont typeface="+mj-lt"/>
              <a:buAutoNum type="arabicPeriod"/>
            </a:pPr>
            <a:r>
              <a:rPr lang="es-CO" sz="1700" i="1" u="sng">
                <a:solidFill>
                  <a:srgbClr val="0070C0"/>
                </a:solidFill>
                <a:latin typeface="Arial Narrow" panose="020B0606020202030204" pitchFamily="34" charset="0"/>
              </a:rPr>
              <a:t>Identifique el punto de fractura </a:t>
            </a:r>
            <a:r>
              <a:rPr lang="es-CO" sz="1700">
                <a:solidFill>
                  <a:srgbClr val="145768"/>
                </a:solidFill>
                <a:latin typeface="Arial Narrow" panose="020B0606020202030204" pitchFamily="34" charset="0"/>
              </a:rPr>
              <a:t>o donde puede estar localizada la fractura.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700">
                <a:solidFill>
                  <a:srgbClr val="0070C0"/>
                </a:solidFill>
                <a:latin typeface="Arial Narrow" panose="020B0606020202030204" pitchFamily="34" charset="0"/>
              </a:rPr>
              <a:t>Si </a:t>
            </a:r>
            <a:r>
              <a:rPr lang="es-CO" sz="1700">
                <a:solidFill>
                  <a:srgbClr val="0070C0"/>
                </a:solidFill>
                <a:latin typeface="Arial Narrow" panose="020B0606020202030204" pitchFamily="34" charset="0"/>
              </a:rPr>
              <a:t>puede</a:t>
            </a:r>
            <a:r>
              <a:rPr lang="en-US" sz="1700">
                <a:solidFill>
                  <a:srgbClr val="0070C0"/>
                </a:solidFill>
                <a:latin typeface="Arial Narrow" panose="020B0606020202030204" pitchFamily="34" charset="0"/>
              </a:rPr>
              <a:t> retire o </a:t>
            </a:r>
            <a:r>
              <a:rPr lang="es-CO" sz="1700">
                <a:solidFill>
                  <a:srgbClr val="0070C0"/>
                </a:solidFill>
                <a:latin typeface="Arial Narrow" panose="020B0606020202030204" pitchFamily="34" charset="0"/>
              </a:rPr>
              <a:t>corte la ropa </a:t>
            </a:r>
            <a:r>
              <a:rPr lang="es-CO" sz="1700">
                <a:solidFill>
                  <a:srgbClr val="145768"/>
                </a:solidFill>
                <a:latin typeface="Arial Narrow" panose="020B0606020202030204" pitchFamily="34" charset="0"/>
              </a:rPr>
              <a:t>que cubre la extremidad.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A035FA2-0D21-44D5-9807-6CE076F43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614287"/>
            <a:ext cx="2979319" cy="2767951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701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ChangeArrowheads="1"/>
          </p:cNvSpPr>
          <p:nvPr/>
        </p:nvSpPr>
        <p:spPr bwMode="auto">
          <a:xfrm>
            <a:off x="925117" y="532228"/>
            <a:ext cx="184731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s-ES" sz="1013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890717" y="1371422"/>
            <a:ext cx="4815405" cy="87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spcBef>
                <a:spcPct val="0"/>
              </a:spcBef>
            </a:pPr>
            <a:r>
              <a:rPr lang="es-MX" altLang="es-CO" sz="2100" b="1">
                <a:solidFill>
                  <a:srgbClr val="0070C0"/>
                </a:solidFill>
                <a:latin typeface="Arial Narrow"/>
                <a:cs typeface="Arial"/>
              </a:rPr>
              <a:t>Definir</a:t>
            </a:r>
            <a:r>
              <a:rPr lang="es-MX" altLang="es-CO" sz="2100">
                <a:solidFill>
                  <a:srgbClr val="145768"/>
                </a:solidFill>
                <a:latin typeface="Arial Narrow"/>
                <a:cs typeface="Arial"/>
              </a:rPr>
              <a:t> </a:t>
            </a:r>
            <a:r>
              <a:rPr lang="es-CO" sz="2400">
                <a:solidFill>
                  <a:srgbClr val="145768"/>
                </a:solidFill>
                <a:latin typeface="Arial Narrow"/>
                <a:cs typeface="Arial"/>
              </a:rPr>
              <a:t>que es el trauma.</a:t>
            </a:r>
            <a:endParaRPr lang="es-ES" sz="2400">
              <a:solidFill>
                <a:srgbClr val="145768"/>
              </a:solidFill>
              <a:latin typeface="Arial Narrow"/>
              <a:cs typeface="Arial"/>
            </a:endParaRPr>
          </a:p>
          <a:p>
            <a:pPr marL="342900" indent="-342900" algn="just">
              <a:spcBef>
                <a:spcPct val="0"/>
              </a:spcBef>
            </a:pPr>
            <a:endParaRPr lang="es-MX" altLang="es-CO" sz="2100">
              <a:solidFill>
                <a:srgbClr val="145768"/>
              </a:solidFill>
              <a:latin typeface="Arial Narrow"/>
              <a:cs typeface="Arial"/>
            </a:endParaRPr>
          </a:p>
        </p:txBody>
      </p:sp>
      <p:sp>
        <p:nvSpPr>
          <p:cNvPr id="9" name="Marcador de pie de página 2">
            <a:extLst>
              <a:ext uri="{FF2B5EF4-FFF2-40B4-BE49-F238E27FC236}">
                <a16:creationId xmlns:a16="http://schemas.microsoft.com/office/drawing/2014/main" id="{8837189D-DD1A-479E-8818-AF14F4E17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846" y="4952773"/>
            <a:ext cx="2754306" cy="190727"/>
          </a:xfrm>
        </p:spPr>
        <p:txBody>
          <a:bodyPr/>
          <a:lstStyle/>
          <a:p>
            <a:pPr algn="ctr"/>
            <a:r>
              <a:rPr lang="es-CO" sz="600">
                <a:latin typeface="Arial Narrow" panose="020B0606020202030204" pitchFamily="34" charset="0"/>
              </a:rPr>
              <a:t>Material exclusivo Fortalecimiento de Competencias SGRED-DUES-SDS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162B58E0-F35A-408B-84C5-F062DE6057F9}"/>
              </a:ext>
            </a:extLst>
          </p:cNvPr>
          <p:cNvSpPr txBox="1">
            <a:spLocks/>
          </p:cNvSpPr>
          <p:nvPr/>
        </p:nvSpPr>
        <p:spPr>
          <a:xfrm>
            <a:off x="471486" y="692259"/>
            <a:ext cx="5915025" cy="492614"/>
          </a:xfrm>
          <a:prstGeom prst="rect">
            <a:avLst/>
          </a:prstGeom>
        </p:spPr>
        <p:txBody>
          <a:bodyPr lIns="68580" tIns="34290" rIns="68580" bIns="3429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>
                <a:solidFill>
                  <a:srgbClr val="145768"/>
                </a:solidFill>
                <a:latin typeface="Arial"/>
                <a:ea typeface="+mn-ea"/>
                <a:cs typeface="Arial"/>
              </a:rPr>
              <a:t>Objetivos de capacitación</a:t>
            </a:r>
            <a:endParaRPr lang="es-ES" sz="3300">
              <a:latin typeface="Arial"/>
              <a:ea typeface="+mn-ea"/>
              <a:cs typeface="Arial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C1AB619-F469-45CE-98FA-7DFEA4456F73}"/>
              </a:ext>
            </a:extLst>
          </p:cNvPr>
          <p:cNvSpPr txBox="1"/>
          <p:nvPr/>
        </p:nvSpPr>
        <p:spPr>
          <a:xfrm>
            <a:off x="890716" y="1973631"/>
            <a:ext cx="5076567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MX" altLang="es-CO" sz="2100" b="1">
                <a:solidFill>
                  <a:srgbClr val="0070C0"/>
                </a:solidFill>
                <a:latin typeface="Arial Narrow"/>
                <a:cs typeface="Arial"/>
              </a:rPr>
              <a:t>Identificar</a:t>
            </a:r>
            <a:r>
              <a:rPr lang="es-MX" altLang="es-CO" sz="2100">
                <a:solidFill>
                  <a:srgbClr val="145768"/>
                </a:solidFill>
                <a:latin typeface="Arial Narrow"/>
                <a:cs typeface="Arial"/>
              </a:rPr>
              <a:t> </a:t>
            </a:r>
            <a:r>
              <a:rPr lang="es-CO" sz="2400">
                <a:solidFill>
                  <a:srgbClr val="145768"/>
                </a:solidFill>
                <a:latin typeface="Arial Narrow"/>
                <a:cs typeface="Arial"/>
              </a:rPr>
              <a:t>los puntos clave sobre ¿Qué hacer y que no hacer en el manejo de eventos traumáticos?.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MX" altLang="es-CO" sz="2100">
              <a:solidFill>
                <a:srgbClr val="145768"/>
              </a:solidFill>
              <a:latin typeface="Arial Narrow"/>
              <a:cs typeface="Arial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3F3D44A-CE01-45FA-92BB-BF0B77DD24E2}"/>
              </a:ext>
            </a:extLst>
          </p:cNvPr>
          <p:cNvSpPr txBox="1"/>
          <p:nvPr/>
        </p:nvSpPr>
        <p:spPr>
          <a:xfrm>
            <a:off x="846610" y="3250912"/>
            <a:ext cx="50765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sz="2400" b="1">
                <a:solidFill>
                  <a:srgbClr val="0070C0"/>
                </a:solidFill>
                <a:latin typeface="Arial Narrow"/>
                <a:cs typeface="Arial"/>
              </a:rPr>
              <a:t>Adquirir</a:t>
            </a:r>
            <a:r>
              <a:rPr lang="es-CO" sz="2400">
                <a:solidFill>
                  <a:srgbClr val="145768"/>
                </a:solidFill>
                <a:latin typeface="Arial Narrow"/>
                <a:cs typeface="Arial"/>
              </a:rPr>
              <a:t> las habilidades básicas para el control de sangrados y estabilización manual de fracturas.</a:t>
            </a:r>
            <a:endParaRPr lang="es-ES" altLang="es-CO" sz="2100">
              <a:solidFill>
                <a:srgbClr val="145768"/>
              </a:solidFill>
              <a:latin typeface="Arial Narrow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415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C9DD53-A3B3-4313-9844-BB20267F798A}"/>
              </a:ext>
            </a:extLst>
          </p:cNvPr>
          <p:cNvSpPr txBox="1"/>
          <p:nvPr/>
        </p:nvSpPr>
        <p:spPr>
          <a:xfrm>
            <a:off x="3824461" y="943386"/>
            <a:ext cx="2809945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+mj-lt"/>
              <a:buAutoNum type="arabicPeriod" startAt="4"/>
            </a:pPr>
            <a:r>
              <a:rPr lang="es-CO" sz="1700">
                <a:solidFill>
                  <a:srgbClr val="0070C0"/>
                </a:solidFill>
                <a:latin typeface="Arial Narrow" panose="020B0606020202030204" pitchFamily="34" charset="0"/>
              </a:rPr>
              <a:t>Tome </a:t>
            </a:r>
            <a:r>
              <a:rPr lang="es-CO" sz="1700" b="1" i="1" u="sng">
                <a:solidFill>
                  <a:srgbClr val="0070C0"/>
                </a:solidFill>
                <a:latin typeface="Arial Narrow" panose="020B0606020202030204" pitchFamily="34" charset="0"/>
              </a:rPr>
              <a:t>con sus manos la extremidad por encima y por debajo de la lesión.</a:t>
            </a:r>
          </a:p>
          <a:p>
            <a:pPr marL="257175" indent="-257175">
              <a:buFont typeface="+mj-lt"/>
              <a:buAutoNum type="arabicPeriod" startAt="4"/>
            </a:pPr>
            <a:r>
              <a:rPr lang="es-CO" sz="1700" i="1">
                <a:solidFill>
                  <a:srgbClr val="0070C0"/>
                </a:solidFill>
                <a:latin typeface="Arial Narrow" panose="020B0606020202030204" pitchFamily="34" charset="0"/>
              </a:rPr>
              <a:t>Limite el movimiento de las articulaciones adyacentes</a:t>
            </a:r>
            <a:r>
              <a:rPr lang="es-CO" sz="1700">
                <a:solidFill>
                  <a:srgbClr val="145768"/>
                </a:solidFill>
                <a:latin typeface="Arial Narrow" panose="020B0606020202030204" pitchFamily="34" charset="0"/>
              </a:rPr>
              <a:t> e indique a la víctima no realizar movimientos.</a:t>
            </a:r>
          </a:p>
          <a:p>
            <a:pPr marL="257175" indent="-257175">
              <a:buFont typeface="+mj-lt"/>
              <a:buAutoNum type="arabicPeriod" startAt="4"/>
            </a:pPr>
            <a:r>
              <a:rPr lang="es-CO" sz="1700" b="1" i="1" u="sng">
                <a:solidFill>
                  <a:srgbClr val="0070C0"/>
                </a:solidFill>
                <a:latin typeface="Arial Narrow" panose="020B0606020202030204" pitchFamily="34" charset="0"/>
              </a:rPr>
              <a:t>No intente alinear e inmovilizar la extremidad </a:t>
            </a:r>
            <a:r>
              <a:rPr lang="es-CO" sz="1700">
                <a:solidFill>
                  <a:srgbClr val="145768"/>
                </a:solidFill>
                <a:latin typeface="Arial Narrow" panose="020B0606020202030204" pitchFamily="34" charset="0"/>
              </a:rPr>
              <a:t>sin indicación médica y apoyo de otro primer respondiente o personal sanitario.</a:t>
            </a:r>
          </a:p>
        </p:txBody>
      </p:sp>
      <p:pic>
        <p:nvPicPr>
          <p:cNvPr id="3074" name="Picture 2" descr="CaniSport:,noticias mundo deportivo,nutricion,proteinas,ejercicios dietas:  Video. Basquetbolista Kevin Ware Se Fractura Pierna en Pleno Partido">
            <a:extLst>
              <a:ext uri="{FF2B5EF4-FFF2-40B4-BE49-F238E27FC236}">
                <a16:creationId xmlns:a16="http://schemas.microsoft.com/office/drawing/2014/main" id="{763C85FE-DCC9-4749-A255-D9A4AF3FE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2" y="930849"/>
            <a:ext cx="3277409" cy="325672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5ADA9ED-F2AB-4B9E-8B69-24784A141160}"/>
              </a:ext>
            </a:extLst>
          </p:cNvPr>
          <p:cNvSpPr txBox="1"/>
          <p:nvPr/>
        </p:nvSpPr>
        <p:spPr>
          <a:xfrm>
            <a:off x="815952" y="4015448"/>
            <a:ext cx="343400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/>
              <a:t>https://images.app.goo.gl/DUtQeoYqyAriHKi99</a:t>
            </a:r>
          </a:p>
        </p:txBody>
      </p:sp>
    </p:spTree>
    <p:extLst>
      <p:ext uri="{BB962C8B-B14F-4D97-AF65-F5344CB8AC3E}">
        <p14:creationId xmlns:p14="http://schemas.microsoft.com/office/powerpoint/2010/main" val="9640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rgentina: Un juez argentino denuncia que un preso lleva 2 meses con una  fractura expuesta | EL PAÍS Argentina">
            <a:extLst>
              <a:ext uri="{FF2B5EF4-FFF2-40B4-BE49-F238E27FC236}">
                <a16:creationId xmlns:a16="http://schemas.microsoft.com/office/drawing/2014/main" id="{2B9D8564-FF7F-450C-B91E-3F535C5BB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3815" r="20438" b="4750"/>
          <a:stretch/>
        </p:blipFill>
        <p:spPr bwMode="auto">
          <a:xfrm>
            <a:off x="3630902" y="1412176"/>
            <a:ext cx="2692355" cy="243892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9">
            <a:extLst>
              <a:ext uri="{FF2B5EF4-FFF2-40B4-BE49-F238E27FC236}">
                <a16:creationId xmlns:a16="http://schemas.microsoft.com/office/drawing/2014/main" id="{D1AE18F2-AABB-4F0E-AA17-151D539D57F6}"/>
              </a:ext>
            </a:extLst>
          </p:cNvPr>
          <p:cNvSpPr txBox="1"/>
          <p:nvPr/>
        </p:nvSpPr>
        <p:spPr>
          <a:xfrm>
            <a:off x="534740" y="290644"/>
            <a:ext cx="5788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de fractura abierta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C9DD53-A3B3-4313-9844-BB20267F798A}"/>
              </a:ext>
            </a:extLst>
          </p:cNvPr>
          <p:cNvSpPr txBox="1"/>
          <p:nvPr/>
        </p:nvSpPr>
        <p:spPr>
          <a:xfrm>
            <a:off x="252336" y="1033415"/>
            <a:ext cx="3007413" cy="395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s-CO" sz="1600" b="1" i="1" u="sng">
                <a:solidFill>
                  <a:srgbClr val="0070C0"/>
                </a:solidFill>
                <a:latin typeface="Arial Narrow" panose="020B0606020202030204" pitchFamily="34" charset="0"/>
              </a:rPr>
              <a:t>Identifique si hay sangrado masivo</a:t>
            </a:r>
            <a:r>
              <a:rPr lang="es-CO" sz="1600">
                <a:solidFill>
                  <a:srgbClr val="145768"/>
                </a:solidFill>
                <a:latin typeface="Arial Narrow" panose="020B0606020202030204" pitchFamily="34" charset="0"/>
              </a:rPr>
              <a:t>, de característica arterial o venosa. </a:t>
            </a:r>
          </a:p>
          <a:p>
            <a:pPr marL="257175" indent="-257175">
              <a:buFont typeface="+mj-lt"/>
              <a:buAutoNum type="arabicPeriod"/>
            </a:pPr>
            <a:r>
              <a:rPr lang="es-CO" sz="1600" i="1">
                <a:solidFill>
                  <a:srgbClr val="0070C0"/>
                </a:solidFill>
                <a:latin typeface="Arial Narrow" panose="020B0606020202030204" pitchFamily="34" charset="0"/>
              </a:rPr>
              <a:t>Proceda a colocar un torniquete</a:t>
            </a:r>
            <a:r>
              <a:rPr lang="es-CO" sz="1600">
                <a:solidFill>
                  <a:srgbClr val="145768"/>
                </a:solidFill>
                <a:latin typeface="Arial Narrow" panose="020B0606020202030204" pitchFamily="34" charset="0"/>
              </a:rPr>
              <a:t> 5 centímetros por encima del lugar donde se encuentra el sangrado/fractura.</a:t>
            </a:r>
          </a:p>
          <a:p>
            <a:pPr marL="257175" indent="-257175">
              <a:buFont typeface="+mj-lt"/>
              <a:buAutoNum type="arabicPeriod"/>
            </a:pPr>
            <a:r>
              <a:rPr lang="es-CO" sz="1600">
                <a:solidFill>
                  <a:srgbClr val="145768"/>
                </a:solidFill>
                <a:latin typeface="Arial Narrow" panose="020B0606020202030204" pitchFamily="34" charset="0"/>
              </a:rPr>
              <a:t>Si el </a:t>
            </a:r>
            <a:r>
              <a:rPr lang="es-CO" sz="1600">
                <a:solidFill>
                  <a:srgbClr val="0070C0"/>
                </a:solidFill>
                <a:latin typeface="Arial Narrow" panose="020B0606020202030204" pitchFamily="34" charset="0"/>
              </a:rPr>
              <a:t>sangrado no se detiene, puede colocar un segundo torniquete</a:t>
            </a:r>
            <a:r>
              <a:rPr lang="es-CO" sz="1600">
                <a:solidFill>
                  <a:srgbClr val="145768"/>
                </a:solidFill>
                <a:latin typeface="Arial Narrow" panose="020B0606020202030204" pitchFamily="34" charset="0"/>
              </a:rPr>
              <a:t> justo 1 cm encima del primero.</a:t>
            </a:r>
          </a:p>
          <a:p>
            <a:pPr marL="257175" indent="-257175">
              <a:buFont typeface="+mj-lt"/>
              <a:buAutoNum type="arabicPeriod"/>
            </a:pPr>
            <a:r>
              <a:rPr lang="es-CO" sz="1600">
                <a:solidFill>
                  <a:srgbClr val="145768"/>
                </a:solidFill>
                <a:latin typeface="Arial Narrow" panose="020B0606020202030204" pitchFamily="34" charset="0"/>
              </a:rPr>
              <a:t>Estabilice manualmente la fractura.</a:t>
            </a:r>
          </a:p>
          <a:p>
            <a:pPr marL="257175" indent="-257175">
              <a:buFont typeface="+mj-lt"/>
              <a:buAutoNum type="arabicPeriod"/>
            </a:pPr>
            <a:endParaRPr lang="es-CO" sz="1600">
              <a:solidFill>
                <a:srgbClr val="145768"/>
              </a:solidFill>
              <a:latin typeface="Arial Narrow" panose="020B0606020202030204" pitchFamily="34" charset="0"/>
            </a:endParaRPr>
          </a:p>
          <a:p>
            <a:pPr marL="257175" indent="-257175">
              <a:buFont typeface="+mj-lt"/>
              <a:buAutoNum type="arabicPeriod"/>
            </a:pPr>
            <a:endParaRPr lang="es-CO">
              <a:solidFill>
                <a:srgbClr val="145768"/>
              </a:solidFill>
              <a:latin typeface="Arial Narrow" panose="020B0606020202030204" pitchFamily="34" charset="0"/>
            </a:endParaRPr>
          </a:p>
          <a:p>
            <a:pPr marL="257175" indent="-257175">
              <a:buFont typeface="+mj-lt"/>
              <a:buAutoNum type="arabicPeriod"/>
            </a:pPr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71053" y="4144970"/>
            <a:ext cx="53158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i="1" u="sng">
                <a:solidFill>
                  <a:srgbClr val="0070C0"/>
                </a:solidFill>
                <a:latin typeface="Arial Narrow" panose="020B0606020202030204" pitchFamily="34" charset="0"/>
              </a:rPr>
              <a:t>Si no hay sangrado, cubra el hueso o fragmento óseo </a:t>
            </a:r>
            <a:r>
              <a:rPr lang="es-CO" sz="2000" b="1" i="1" u="sng">
                <a:solidFill>
                  <a:srgbClr val="4C3FFB"/>
                </a:solidFill>
                <a:latin typeface="Arial Narrow" panose="020B0606020202030204" pitchFamily="34" charset="0"/>
              </a:rPr>
              <a:t>con gasas, apósitos o gasas estériles</a:t>
            </a:r>
            <a:r>
              <a:rPr lang="es-CO" sz="2000" i="1">
                <a:solidFill>
                  <a:srgbClr val="0070C0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A6AD4AF-305F-46C9-8043-92F6936D0CA4}"/>
              </a:ext>
            </a:extLst>
          </p:cNvPr>
          <p:cNvSpPr txBox="1"/>
          <p:nvPr/>
        </p:nvSpPr>
        <p:spPr>
          <a:xfrm>
            <a:off x="3958783" y="3698273"/>
            <a:ext cx="343400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/>
              <a:t>https://images.app.goo.gl/Jnfc7eRU3AYXvaqM9</a:t>
            </a:r>
          </a:p>
        </p:txBody>
      </p:sp>
      <p:pic>
        <p:nvPicPr>
          <p:cNvPr id="4104" name="Picture 8" descr="Fracturas abiertas de la pierna - ScienceDirect">
            <a:extLst>
              <a:ext uri="{FF2B5EF4-FFF2-40B4-BE49-F238E27FC236}">
                <a16:creationId xmlns:a16="http://schemas.microsoft.com/office/drawing/2014/main" id="{BDC0E49B-1E91-402D-8BB2-236D15AFB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" r="6337"/>
          <a:stretch/>
        </p:blipFill>
        <p:spPr bwMode="auto">
          <a:xfrm>
            <a:off x="3470570" y="1513241"/>
            <a:ext cx="2947917" cy="225415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1E998D1-8E4F-4F3A-AB5A-E60BD1ACF65F}"/>
              </a:ext>
            </a:extLst>
          </p:cNvPr>
          <p:cNvSpPr txBox="1"/>
          <p:nvPr/>
        </p:nvSpPr>
        <p:spPr>
          <a:xfrm>
            <a:off x="3958783" y="3484859"/>
            <a:ext cx="472894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/>
              <a:t>https://images.app.goo.gl/LeSgtfc73MSk5ZD4A</a:t>
            </a:r>
          </a:p>
        </p:txBody>
      </p:sp>
      <p:pic>
        <p:nvPicPr>
          <p:cNvPr id="6" name="Imagen 5" descr="Imagen que contiene lentes de sol&#10;&#10;Descripción generada automáticamente">
            <a:extLst>
              <a:ext uri="{FF2B5EF4-FFF2-40B4-BE49-F238E27FC236}">
                <a16:creationId xmlns:a16="http://schemas.microsoft.com/office/drawing/2014/main" id="{FD8CCDD0-722E-43B0-91D1-2F498A22C7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750" y="1412176"/>
            <a:ext cx="3224214" cy="2478086"/>
          </a:xfrm>
          <a:prstGeom prst="rect">
            <a:avLst/>
          </a:prstGeom>
        </p:spPr>
      </p:pic>
      <p:pic>
        <p:nvPicPr>
          <p:cNvPr id="8" name="Imagen 7" descr="Dibujo animado de un animal con la boca abierta&#10;&#10;Descripción generada automáticamente con confianza baja">
            <a:extLst>
              <a:ext uri="{FF2B5EF4-FFF2-40B4-BE49-F238E27FC236}">
                <a16:creationId xmlns:a16="http://schemas.microsoft.com/office/drawing/2014/main" id="{967636C4-77EE-494A-A58C-C04A6E1A23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751" y="1388490"/>
            <a:ext cx="3224213" cy="2494449"/>
          </a:xfrm>
          <a:prstGeom prst="rect">
            <a:avLst/>
          </a:prstGeom>
        </p:spPr>
      </p:pic>
      <p:pic>
        <p:nvPicPr>
          <p:cNvPr id="10" name="Imagen 9" descr="Un dibujo de un coche&#10;&#10;Descripción generada automáticamente con confianza baja">
            <a:extLst>
              <a:ext uri="{FF2B5EF4-FFF2-40B4-BE49-F238E27FC236}">
                <a16:creationId xmlns:a16="http://schemas.microsoft.com/office/drawing/2014/main" id="{976C5F86-E848-43E3-919B-142BBBBC31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00" y="1397599"/>
            <a:ext cx="3277863" cy="2534310"/>
          </a:xfrm>
          <a:prstGeom prst="rect">
            <a:avLst/>
          </a:prstGeom>
        </p:spPr>
      </p:pic>
      <p:pic>
        <p:nvPicPr>
          <p:cNvPr id="4106" name="Picture 10" descr="Cómo hacer una ferula casera en caso de una lesión?">
            <a:extLst>
              <a:ext uri="{FF2B5EF4-FFF2-40B4-BE49-F238E27FC236}">
                <a16:creationId xmlns:a16="http://schemas.microsoft.com/office/drawing/2014/main" id="{D6702691-D2B3-4866-A4BF-F08B687EB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500" y="1397598"/>
            <a:ext cx="3290464" cy="2568907"/>
          </a:xfrm>
          <a:prstGeom prst="roundRect">
            <a:avLst>
              <a:gd name="adj" fmla="val 604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7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042028" y="498320"/>
            <a:ext cx="2773944" cy="514084"/>
          </a:xfrm>
          <a:prstGeom prst="rect">
            <a:avLst/>
          </a:prstGeom>
          <a:noFill/>
        </p:spPr>
        <p:txBody>
          <a:bodyPr wrap="square" lIns="67500" tIns="35100" rIns="67500" bIns="351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99CC00"/>
              </a:buCl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s-ES" altLang="es-CO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Quemaduras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15296" y="1351971"/>
            <a:ext cx="329544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S" sz="1800">
                <a:solidFill>
                  <a:srgbClr val="145768"/>
                </a:solidFill>
                <a:latin typeface="Arial Narrow" panose="020B0606020202030204" pitchFamily="34" charset="0"/>
              </a:rPr>
              <a:t>Son causadas por la </a:t>
            </a:r>
            <a:r>
              <a:rPr lang="es-ES" sz="1800" b="1">
                <a:solidFill>
                  <a:srgbClr val="337AB6"/>
                </a:solidFill>
                <a:latin typeface="Arial Narrow" panose="020B0606020202030204" pitchFamily="34" charset="0"/>
              </a:rPr>
              <a:t>exposición a agentes físicos </a:t>
            </a:r>
            <a:r>
              <a:rPr lang="es-ES" sz="1800">
                <a:solidFill>
                  <a:srgbClr val="337AB6"/>
                </a:solidFill>
                <a:latin typeface="Arial Narrow" panose="020B0606020202030204" pitchFamily="34" charset="0"/>
              </a:rPr>
              <a:t>o</a:t>
            </a:r>
            <a:r>
              <a:rPr lang="es-ES" sz="1800" b="1">
                <a:solidFill>
                  <a:srgbClr val="337AB6"/>
                </a:solidFill>
                <a:latin typeface="Arial Narrow" panose="020B0606020202030204" pitchFamily="34" charset="0"/>
              </a:rPr>
              <a:t> químicos </a:t>
            </a:r>
            <a:r>
              <a:rPr lang="es-ES" sz="1800">
                <a:solidFill>
                  <a:srgbClr val="145768"/>
                </a:solidFill>
                <a:latin typeface="Arial Narrow" panose="020B0606020202030204" pitchFamily="34" charset="0"/>
              </a:rPr>
              <a:t>que causan lesiones en las células de los tejidos afectados o expuestos.</a:t>
            </a:r>
            <a:r>
              <a:rPr lang="en-US" sz="1800">
                <a:solidFill>
                  <a:srgbClr val="145768"/>
                </a:solidFill>
                <a:latin typeface="Arial Narrow" panose="020B0606020202030204" pitchFamily="34" charset="0"/>
              </a:rPr>
              <a:t>​</a:t>
            </a:r>
          </a:p>
          <a:p>
            <a:pPr fontAlgn="base"/>
            <a:r>
              <a:rPr lang="es-ES" sz="1800">
                <a:solidFill>
                  <a:srgbClr val="145768"/>
                </a:solidFill>
                <a:latin typeface="Arial Narrow" panose="020B0606020202030204" pitchFamily="34" charset="0"/>
              </a:rPr>
              <a:t>​</a:t>
            </a:r>
          </a:p>
          <a:p>
            <a:pPr fontAlgn="base"/>
            <a:r>
              <a:rPr lang="es-ES" sz="1800">
                <a:solidFill>
                  <a:srgbClr val="145768"/>
                </a:solidFill>
                <a:latin typeface="Arial Narrow" panose="020B0606020202030204" pitchFamily="34" charset="0"/>
              </a:rPr>
              <a:t>La gravedad varia según:</a:t>
            </a:r>
            <a:r>
              <a:rPr lang="en-US" sz="1800">
                <a:solidFill>
                  <a:srgbClr val="145768"/>
                </a:solidFill>
                <a:latin typeface="Arial Narrow" panose="020B0606020202030204" pitchFamily="34" charset="0"/>
              </a:rPr>
              <a:t>​</a:t>
            </a:r>
          </a:p>
          <a:p>
            <a:pPr marL="628650" lvl="1" indent="-285750" fontAlgn="base">
              <a:buFont typeface="Arial" panose="020B0604020202020204" pitchFamily="34" charset="0"/>
              <a:buChar char="•"/>
            </a:pPr>
            <a:r>
              <a:rPr lang="es-ES" sz="1800">
                <a:solidFill>
                  <a:srgbClr val="145768"/>
                </a:solidFill>
                <a:latin typeface="Arial Narrow" panose="020B0606020202030204" pitchFamily="34" charset="0"/>
              </a:rPr>
              <a:t>El </a:t>
            </a:r>
            <a:r>
              <a:rPr lang="es-ES" sz="1800" b="1">
                <a:solidFill>
                  <a:srgbClr val="4C3FFB"/>
                </a:solidFill>
                <a:latin typeface="Arial Narrow" panose="020B0606020202030204" pitchFamily="34" charset="0"/>
              </a:rPr>
              <a:t>tiempo</a:t>
            </a:r>
            <a:r>
              <a:rPr lang="es-ES" sz="1800">
                <a:solidFill>
                  <a:srgbClr val="145768"/>
                </a:solidFill>
                <a:latin typeface="Arial Narrow" panose="020B0606020202030204" pitchFamily="34" charset="0"/>
              </a:rPr>
              <a:t> de exposición.</a:t>
            </a:r>
            <a:r>
              <a:rPr lang="en-US" sz="1800">
                <a:solidFill>
                  <a:srgbClr val="145768"/>
                </a:solidFill>
                <a:latin typeface="Arial Narrow" panose="020B0606020202030204" pitchFamily="34" charset="0"/>
              </a:rPr>
              <a:t>​</a:t>
            </a:r>
          </a:p>
          <a:p>
            <a:pPr marL="628650" lvl="1" indent="-285750" fontAlgn="base">
              <a:buFont typeface="Arial" panose="020B0604020202020204" pitchFamily="34" charset="0"/>
              <a:buChar char="•"/>
            </a:pPr>
            <a:r>
              <a:rPr lang="es-ES" sz="1800">
                <a:solidFill>
                  <a:srgbClr val="145768"/>
                </a:solidFill>
                <a:latin typeface="Arial Narrow" panose="020B0606020202030204" pitchFamily="34" charset="0"/>
              </a:rPr>
              <a:t>El </a:t>
            </a:r>
            <a:r>
              <a:rPr lang="es-ES" sz="1800" b="1">
                <a:solidFill>
                  <a:srgbClr val="4C3FFB"/>
                </a:solidFill>
                <a:latin typeface="Arial Narrow" panose="020B0606020202030204" pitchFamily="34" charset="0"/>
              </a:rPr>
              <a:t>agente</a:t>
            </a:r>
            <a:r>
              <a:rPr lang="es-ES" sz="1800">
                <a:solidFill>
                  <a:srgbClr val="145768"/>
                </a:solidFill>
                <a:latin typeface="Arial Narrow" panose="020B0606020202030204" pitchFamily="34" charset="0"/>
              </a:rPr>
              <a:t> </a:t>
            </a:r>
            <a:r>
              <a:rPr lang="es-ES" sz="1800" err="1">
                <a:solidFill>
                  <a:srgbClr val="145768"/>
                </a:solidFill>
                <a:latin typeface="Arial Narrow" panose="020B0606020202030204" pitchFamily="34" charset="0"/>
              </a:rPr>
              <a:t>lesor</a:t>
            </a:r>
            <a:r>
              <a:rPr lang="es-ES" sz="1800">
                <a:solidFill>
                  <a:srgbClr val="145768"/>
                </a:solidFill>
                <a:latin typeface="Arial Narrow" panose="020B0606020202030204" pitchFamily="34" charset="0"/>
              </a:rPr>
              <a:t>.</a:t>
            </a:r>
            <a:r>
              <a:rPr lang="en-US" sz="1800">
                <a:solidFill>
                  <a:srgbClr val="145768"/>
                </a:solidFill>
                <a:latin typeface="Arial Narrow" panose="020B0606020202030204" pitchFamily="34" charset="0"/>
              </a:rPr>
              <a:t>​</a:t>
            </a:r>
          </a:p>
          <a:p>
            <a:pPr marL="628650" lvl="1" indent="-285750" fontAlgn="base">
              <a:buFont typeface="Arial" panose="020B0604020202020204" pitchFamily="34" charset="0"/>
              <a:buChar char="•"/>
            </a:pPr>
            <a:r>
              <a:rPr lang="es-ES" sz="1800">
                <a:solidFill>
                  <a:srgbClr val="145768"/>
                </a:solidFill>
                <a:latin typeface="Arial Narrow" panose="020B0606020202030204" pitchFamily="34" charset="0"/>
              </a:rPr>
              <a:t>La </a:t>
            </a:r>
            <a:r>
              <a:rPr lang="es-ES" sz="1800" b="1">
                <a:solidFill>
                  <a:srgbClr val="4C3FFB"/>
                </a:solidFill>
                <a:latin typeface="Arial Narrow" panose="020B0606020202030204" pitchFamily="34" charset="0"/>
              </a:rPr>
              <a:t>extensión</a:t>
            </a:r>
            <a:r>
              <a:rPr lang="es-ES" sz="1800">
                <a:solidFill>
                  <a:srgbClr val="145768"/>
                </a:solidFill>
                <a:latin typeface="Arial Narrow" panose="020B0606020202030204" pitchFamily="34" charset="0"/>
              </a:rPr>
              <a:t>.</a:t>
            </a:r>
            <a:r>
              <a:rPr lang="en-US" sz="1800">
                <a:solidFill>
                  <a:srgbClr val="145768"/>
                </a:solidFill>
                <a:latin typeface="Arial Narrow" panose="020B0606020202030204" pitchFamily="34" charset="0"/>
              </a:rPr>
              <a:t>​</a:t>
            </a:r>
          </a:p>
          <a:p>
            <a:pPr marL="628650" lvl="1" indent="-285750" fontAlgn="base">
              <a:buFont typeface="Arial" panose="020B0604020202020204" pitchFamily="34" charset="0"/>
              <a:buChar char="•"/>
            </a:pPr>
            <a:r>
              <a:rPr lang="es-ES" sz="1800">
                <a:solidFill>
                  <a:srgbClr val="145768"/>
                </a:solidFill>
                <a:latin typeface="Arial Narrow" panose="020B0606020202030204" pitchFamily="34" charset="0"/>
              </a:rPr>
              <a:t>La </a:t>
            </a:r>
            <a:r>
              <a:rPr lang="es-ES" sz="1800" b="1">
                <a:solidFill>
                  <a:srgbClr val="4C3FFB"/>
                </a:solidFill>
                <a:latin typeface="Arial Narrow" panose="020B0606020202030204" pitchFamily="34" charset="0"/>
              </a:rPr>
              <a:t>profundidad</a:t>
            </a:r>
            <a:r>
              <a:rPr lang="es-ES" sz="1800">
                <a:solidFill>
                  <a:srgbClr val="145768"/>
                </a:solidFill>
                <a:latin typeface="Arial Narrow" panose="020B0606020202030204" pitchFamily="34" charset="0"/>
              </a:rPr>
              <a:t>.</a:t>
            </a:r>
            <a:endParaRPr lang="en-US" sz="1800">
              <a:solidFill>
                <a:srgbClr val="145768"/>
              </a:solidFill>
              <a:latin typeface="Arial Narrow" panose="020B0606020202030204" pitchFamily="34" charset="0"/>
            </a:endParaRPr>
          </a:p>
          <a:p>
            <a:pPr algn="just"/>
            <a:endParaRPr lang="es-ES" sz="2800">
              <a:solidFill>
                <a:srgbClr val="145768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647" y="1351971"/>
            <a:ext cx="2122312" cy="307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210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592227" y="352176"/>
            <a:ext cx="3673546" cy="4207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Clasificación </a:t>
            </a:r>
          </a:p>
        </p:txBody>
      </p:sp>
      <p:sp>
        <p:nvSpPr>
          <p:cNvPr id="3" name="Marcador de texto 6"/>
          <p:cNvSpPr txBox="1">
            <a:spLocks/>
          </p:cNvSpPr>
          <p:nvPr/>
        </p:nvSpPr>
        <p:spPr>
          <a:xfrm>
            <a:off x="772598" y="914703"/>
            <a:ext cx="3030141" cy="479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000" b="1">
                <a:solidFill>
                  <a:srgbClr val="0070C0"/>
                </a:solidFill>
                <a:latin typeface="Arial Narrow" panose="020B0606020202030204" pitchFamily="34" charset="0"/>
              </a:rPr>
              <a:t>1. Agente Causal </a:t>
            </a:r>
          </a:p>
        </p:txBody>
      </p:sp>
      <p:sp>
        <p:nvSpPr>
          <p:cNvPr id="4" name="Marcador de texto 7"/>
          <p:cNvSpPr txBox="1">
            <a:spLocks/>
          </p:cNvSpPr>
          <p:nvPr/>
        </p:nvSpPr>
        <p:spPr>
          <a:xfrm>
            <a:off x="3744037" y="1309224"/>
            <a:ext cx="2806830" cy="3882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000" b="1">
                <a:solidFill>
                  <a:srgbClr val="0070C0"/>
                </a:solidFill>
                <a:latin typeface="Arial Narrow" panose="020B0606020202030204" pitchFamily="34" charset="0"/>
              </a:rPr>
              <a:t>3. Según la Extensión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000297" y="2451273"/>
            <a:ext cx="25747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CO" sz="2000" b="1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2. Según la profundidad</a:t>
            </a:r>
            <a:endParaRPr lang="es-CO" sz="2000">
              <a:latin typeface="Arial Narrow" panose="020B0606020202030204" pitchFamily="34" charset="0"/>
            </a:endParaRPr>
          </a:p>
        </p:txBody>
      </p:sp>
      <p:pic>
        <p:nvPicPr>
          <p:cNvPr id="5122" name="Picture 2" descr="Fisioterapia en pacientes quemados | FisioCamp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18" y="1697507"/>
            <a:ext cx="2899449" cy="2464531"/>
          </a:xfrm>
          <a:prstGeom prst="roundRect">
            <a:avLst>
              <a:gd name="adj" fmla="val 2178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lasificación de quemaduras - Water-Jel Méxic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" b="26153"/>
          <a:stretch/>
        </p:blipFill>
        <p:spPr bwMode="auto">
          <a:xfrm>
            <a:off x="319133" y="2928130"/>
            <a:ext cx="3673547" cy="170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Quemaduras">
            <a:extLst>
              <a:ext uri="{FF2B5EF4-FFF2-40B4-BE49-F238E27FC236}">
                <a16:creationId xmlns:a16="http://schemas.microsoft.com/office/drawing/2014/main" id="{CA2F003E-603E-4354-810B-DCA814B9F4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" t="19524" r="85027" b="67432"/>
          <a:stretch/>
        </p:blipFill>
        <p:spPr bwMode="auto">
          <a:xfrm>
            <a:off x="1453421" y="1427812"/>
            <a:ext cx="495594" cy="559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30" name="Picture 10" descr="Radiación - Wikipedia, la enciclopedia lib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424" y="1377751"/>
            <a:ext cx="639512" cy="6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Electrocución, descargas y accidentes eléctricos: primeros auxilio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5" t="6806" r="19629" b="181"/>
          <a:stretch/>
        </p:blipFill>
        <p:spPr bwMode="auto">
          <a:xfrm>
            <a:off x="2970633" y="1422040"/>
            <a:ext cx="705235" cy="63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Primeros auxilios (2) - Escolar - ABC Colo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" t="45220" r="77133" b="33066"/>
          <a:stretch/>
        </p:blipFill>
        <p:spPr bwMode="auto">
          <a:xfrm>
            <a:off x="448862" y="1366788"/>
            <a:ext cx="805461" cy="69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02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contenido"/>
          <p:cNvSpPr txBox="1">
            <a:spLocks/>
          </p:cNvSpPr>
          <p:nvPr/>
        </p:nvSpPr>
        <p:spPr>
          <a:xfrm>
            <a:off x="558525" y="1642881"/>
            <a:ext cx="2974643" cy="19912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altLang="es-CO" sz="2400">
                <a:solidFill>
                  <a:srgbClr val="1457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Daño producido en músculos y huesos. </a:t>
            </a:r>
          </a:p>
          <a:p>
            <a:r>
              <a:rPr lang="es-ES" altLang="es-CO" sz="2400">
                <a:solidFill>
                  <a:srgbClr val="1457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Pueden provocar </a:t>
            </a:r>
            <a:r>
              <a:rPr lang="es-ES" altLang="es-CO" sz="2400" b="1" i="1">
                <a:solidFill>
                  <a:srgbClr val="4C3FF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necrosis</a:t>
            </a:r>
            <a:r>
              <a:rPr lang="es-ES" altLang="es-CO" sz="2400" b="1" i="1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s-ES" altLang="es-CO" sz="2400">
                <a:solidFill>
                  <a:srgbClr val="1457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y caída de extremidades </a:t>
            </a:r>
            <a:r>
              <a:rPr lang="es-ES" altLang="es-CO" sz="2400" b="1" i="1" u="sng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(nariz, orejas o dedos).</a:t>
            </a:r>
          </a:p>
          <a:p>
            <a:r>
              <a:rPr lang="es-ES" altLang="es-CO" sz="240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Llame a la línea 123.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49691" y="306419"/>
            <a:ext cx="4158617" cy="957282"/>
          </a:xfrm>
          <a:prstGeom prst="rect">
            <a:avLst/>
          </a:prstGeom>
          <a:noFill/>
        </p:spPr>
        <p:txBody>
          <a:bodyPr wrap="square" lIns="67500" tIns="35100" rIns="67500" bIns="351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99CC00"/>
              </a:buCl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s-ES" altLang="es-CO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Quemaduras de </a:t>
            </a:r>
          </a:p>
          <a:p>
            <a:pPr algn="ctr">
              <a:buClr>
                <a:srgbClr val="99CC00"/>
              </a:buCl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s-ES" altLang="es-CO" sz="3200" b="1">
                <a:solidFill>
                  <a:srgbClr val="4C3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cuarto grado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43F556A-1011-46BC-BC78-77450050A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t="8152" r="13435" b="17486"/>
          <a:stretch/>
        </p:blipFill>
        <p:spPr bwMode="auto">
          <a:xfrm>
            <a:off x="3475721" y="1829499"/>
            <a:ext cx="2823754" cy="212489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11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Marcador de contenido"/>
          <p:cNvSpPr txBox="1">
            <a:spLocks/>
          </p:cNvSpPr>
          <p:nvPr/>
        </p:nvSpPr>
        <p:spPr>
          <a:xfrm>
            <a:off x="551815" y="985278"/>
            <a:ext cx="5755870" cy="24545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s-ES" sz="1800" b="1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Proteja </a:t>
            </a:r>
            <a:r>
              <a:rPr lang="es-ES" sz="180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 la persona afectada </a:t>
            </a:r>
            <a:r>
              <a:rPr lang="es-ES" sz="1800" b="1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 otros daños</a:t>
            </a:r>
            <a:r>
              <a:rPr lang="es-ES" sz="180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 </a:t>
            </a:r>
          </a:p>
          <a:p>
            <a:pPr marL="2286000" lvl="5" indent="0">
              <a:buNone/>
            </a:pPr>
            <a:r>
              <a:rPr lang="es-ES" sz="1600">
                <a:solidFill>
                  <a:srgbClr val="4C3FF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 el caso de las quemaduras eléctricas, asegúrese de desconectar la fuente</a:t>
            </a:r>
            <a:r>
              <a:rPr lang="es-ES" sz="1000">
                <a:solidFill>
                  <a:srgbClr val="4C3FF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800" b="1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Asegúrese que la persona </a:t>
            </a:r>
            <a:r>
              <a:rPr lang="es-ES" sz="180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quemada </a:t>
            </a:r>
            <a:r>
              <a:rPr lang="es-ES" sz="1800" b="1">
                <a:solidFill>
                  <a:srgbClr val="4C3FF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esté respirando.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800" b="1" u="sng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Proteja la zona de la quemadura</a:t>
            </a:r>
            <a:r>
              <a:rPr lang="es-ES" sz="1800" b="1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</a:p>
          <a:p>
            <a:pPr marL="2286000" lvl="5" indent="0">
              <a:buNone/>
            </a:pPr>
            <a:r>
              <a:rPr lang="es-ES" sz="1600">
                <a:solidFill>
                  <a:srgbClr val="4C3FF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Usa una venda fresca y húmeda o un paño limpio.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es-ES_tradnl" altLang="es-CO" sz="1800" b="1" u="sng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Aplique agua</a:t>
            </a:r>
            <a:r>
              <a:rPr lang="es-ES_tradnl" altLang="es-CO" sz="1800" b="1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s-ES_tradnl" altLang="es-CO" sz="1800">
                <a:solidFill>
                  <a:srgbClr val="1457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por </a:t>
            </a:r>
            <a:r>
              <a:rPr lang="es-CO" altLang="es-CO" sz="1800">
                <a:solidFill>
                  <a:srgbClr val="1457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20 minutos, </a:t>
            </a:r>
            <a:r>
              <a:rPr lang="es-ES_tradnl" altLang="es-CO" sz="1800" b="1">
                <a:solidFill>
                  <a:srgbClr val="4C3FF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si no es muy extensa</a:t>
            </a:r>
            <a:r>
              <a:rPr lang="es-ES_tradnl" altLang="es-CO" sz="1800">
                <a:solidFill>
                  <a:srgbClr val="1457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es-MX" altLang="es-CO" sz="1800" b="1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Retire prendas de vestir y joyas </a:t>
            </a:r>
            <a:r>
              <a:rPr lang="es-MX" altLang="es-CO" sz="1800" b="1" u="sng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que no estén adheridas a la piel</a:t>
            </a:r>
            <a:r>
              <a:rPr lang="es-MX" altLang="es-CO" sz="1800" b="1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r>
              <a:rPr lang="es-ES_tradnl" altLang="es-CO" sz="1800" b="1" u="sng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es-MX" altLang="es-CO" sz="180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Traslade a un centro asistencial</a:t>
            </a:r>
            <a:r>
              <a:rPr lang="es-MX" altLang="es-CO" sz="1800">
                <a:solidFill>
                  <a:srgbClr val="1457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según indicación brindada por la línea 123.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95811" y="342383"/>
            <a:ext cx="2866378" cy="514084"/>
          </a:xfrm>
          <a:prstGeom prst="rect">
            <a:avLst/>
          </a:prstGeom>
          <a:noFill/>
        </p:spPr>
        <p:txBody>
          <a:bodyPr wrap="square" lIns="67500" tIns="35100" rIns="67500" bIns="351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99CC00"/>
              </a:buCl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s-ES" altLang="es-CO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hacer?</a:t>
            </a:r>
          </a:p>
        </p:txBody>
      </p:sp>
      <p:pic>
        <p:nvPicPr>
          <p:cNvPr id="8200" name="Picture 8" descr="Reanimación cardiopulmonar (RCP) en bebés y niños. ¿Cómo se realiza? |  Faros HSJBC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9" b="7314"/>
          <a:stretch/>
        </p:blipFill>
        <p:spPr bwMode="auto">
          <a:xfrm>
            <a:off x="2158225" y="2299373"/>
            <a:ext cx="2541550" cy="207065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rimeros auxilios para quemaduras leves - Ideas Que Ayuda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6" t="45240" r="59067" b="16808"/>
          <a:stretch/>
        </p:blipFill>
        <p:spPr bwMode="auto">
          <a:xfrm>
            <a:off x="2158225" y="2284186"/>
            <a:ext cx="2541550" cy="2072742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8 remedios caseros para las quemaduras de primer grado">
            <a:extLst>
              <a:ext uri="{FF2B5EF4-FFF2-40B4-BE49-F238E27FC236}">
                <a16:creationId xmlns:a16="http://schemas.microsoft.com/office/drawing/2014/main" id="{34B94DFA-1C1D-4C53-889E-1AD48A73C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t="5536" r="20779"/>
          <a:stretch/>
        </p:blipFill>
        <p:spPr bwMode="auto">
          <a:xfrm>
            <a:off x="2261508" y="2218439"/>
            <a:ext cx="2541550" cy="2072742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7E0A045-CB0E-4C29-A170-AA259BCABD80}"/>
              </a:ext>
            </a:extLst>
          </p:cNvPr>
          <p:cNvSpPr txBox="1"/>
          <p:nvPr/>
        </p:nvSpPr>
        <p:spPr>
          <a:xfrm>
            <a:off x="1984309" y="4954345"/>
            <a:ext cx="432337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0" lvl="5" indent="0">
              <a:buNone/>
            </a:pPr>
            <a:r>
              <a:rPr lang="es-ES" sz="60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https://images.app.goo.gl/HLbLhSRytWorbS7GA</a:t>
            </a:r>
          </a:p>
        </p:txBody>
      </p:sp>
    </p:spTree>
    <p:extLst>
      <p:ext uri="{BB962C8B-B14F-4D97-AF65-F5344CB8AC3E}">
        <p14:creationId xmlns:p14="http://schemas.microsoft.com/office/powerpoint/2010/main" val="199392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456697" y="957587"/>
            <a:ext cx="303045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00025" indent="-200025">
              <a:buFontTx/>
              <a:buChar char="•"/>
              <a:defRPr/>
            </a:pPr>
            <a:r>
              <a:rPr lang="es-ES" sz="2000" b="1">
                <a:solidFill>
                  <a:srgbClr val="0070C0"/>
                </a:solidFill>
                <a:latin typeface="Arial Narrow" panose="020B0606020202030204" pitchFamily="34" charset="0"/>
              </a:rPr>
              <a:t>NO</a:t>
            </a:r>
            <a:r>
              <a:rPr lang="es-ES" sz="2000">
                <a:latin typeface="Arial Narrow" panose="020B0606020202030204" pitchFamily="34" charset="0"/>
              </a:rPr>
              <a:t> </a:t>
            </a:r>
            <a:r>
              <a:rPr lang="es-ES" sz="2000">
                <a:solidFill>
                  <a:srgbClr val="145768"/>
                </a:solidFill>
                <a:latin typeface="Arial Narrow" panose="020B0606020202030204" pitchFamily="34" charset="0"/>
              </a:rPr>
              <a:t>ofrezca o aplique ningún medicamento o sustancia.</a:t>
            </a:r>
          </a:p>
          <a:p>
            <a:pPr marL="200025" indent="-200025">
              <a:buFontTx/>
              <a:buChar char="•"/>
              <a:defRPr/>
            </a:pPr>
            <a:r>
              <a:rPr lang="es-MX" sz="2000" b="1">
                <a:solidFill>
                  <a:srgbClr val="0070C0"/>
                </a:solidFill>
                <a:latin typeface="Arial Narrow" panose="020B0606020202030204" pitchFamily="34" charset="0"/>
              </a:rPr>
              <a:t>NO</a:t>
            </a:r>
            <a:r>
              <a:rPr lang="es-MX" sz="2000">
                <a:latin typeface="Arial Narrow" panose="020B0606020202030204" pitchFamily="34" charset="0"/>
              </a:rPr>
              <a:t> </a:t>
            </a:r>
            <a:r>
              <a:rPr lang="es-MX" sz="2000">
                <a:solidFill>
                  <a:srgbClr val="145768"/>
                </a:solidFill>
                <a:latin typeface="Arial Narrow" panose="020B0606020202030204" pitchFamily="34" charset="0"/>
              </a:rPr>
              <a:t>rompa las ampollas (</a:t>
            </a:r>
            <a:r>
              <a:rPr lang="es-MX" sz="2000" b="1" i="1" u="sng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flictenas</a:t>
            </a:r>
            <a:r>
              <a:rPr lang="es-MX" sz="2000">
                <a:solidFill>
                  <a:srgbClr val="145768"/>
                </a:solidFill>
                <a:latin typeface="Arial Narrow" panose="020B0606020202030204" pitchFamily="34" charset="0"/>
              </a:rPr>
              <a:t>).</a:t>
            </a:r>
          </a:p>
          <a:p>
            <a:pPr marL="200025" indent="-200025">
              <a:buFontTx/>
              <a:buChar char="•"/>
              <a:defRPr/>
            </a:pPr>
            <a:r>
              <a:rPr lang="es-ES" sz="2000" b="1">
                <a:solidFill>
                  <a:srgbClr val="0070C0"/>
                </a:solidFill>
                <a:latin typeface="Arial Narrow" panose="020B0606020202030204" pitchFamily="34" charset="0"/>
              </a:rPr>
              <a:t>NO</a:t>
            </a:r>
            <a:r>
              <a:rPr lang="es-ES" sz="2000">
                <a:latin typeface="Arial Narrow" panose="020B0606020202030204" pitchFamily="34" charset="0"/>
              </a:rPr>
              <a:t> </a:t>
            </a:r>
            <a:r>
              <a:rPr lang="es-ES" sz="2000">
                <a:solidFill>
                  <a:srgbClr val="145768"/>
                </a:solidFill>
                <a:latin typeface="Arial Narrow" panose="020B0606020202030204" pitchFamily="34" charset="0"/>
              </a:rPr>
              <a:t>aplique </a:t>
            </a:r>
            <a:r>
              <a:rPr lang="es-ES" sz="2000" b="1" u="sng">
                <a:solidFill>
                  <a:srgbClr val="4C3FFB"/>
                </a:solidFill>
                <a:latin typeface="Arial Narrow" panose="020B0606020202030204" pitchFamily="34" charset="0"/>
              </a:rPr>
              <a:t>nada</a:t>
            </a:r>
            <a:r>
              <a:rPr lang="es-ES" sz="2000">
                <a:solidFill>
                  <a:srgbClr val="145768"/>
                </a:solidFill>
                <a:latin typeface="Arial Narrow" panose="020B0606020202030204" pitchFamily="34" charset="0"/>
              </a:rPr>
              <a:t> en la quemadura.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13918" y="331213"/>
            <a:ext cx="3830164" cy="514084"/>
          </a:xfrm>
          <a:prstGeom prst="rect">
            <a:avLst/>
          </a:prstGeom>
          <a:noFill/>
        </p:spPr>
        <p:txBody>
          <a:bodyPr wrap="square" lIns="67500" tIns="35100" rIns="67500" bIns="351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99CC00"/>
              </a:buCl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s-ES" altLang="es-CO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</a:t>
            </a:r>
            <a:r>
              <a:rPr lang="es-ES" altLang="es-CO" sz="3200" b="1">
                <a:solidFill>
                  <a:srgbClr val="922C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CO" sz="3200" b="1">
                <a:solidFill>
                  <a:srgbClr val="337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s-ES" altLang="es-CO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hacer?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F338AB-B4E1-449B-AB5E-244C3745E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523" y="3287693"/>
            <a:ext cx="3415008" cy="130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t">
            <a:spAutoFit/>
          </a:bodyPr>
          <a:lstStyle/>
          <a:p>
            <a:pPr eaLnBrk="1" hangingPunct="1">
              <a:defRPr/>
            </a:pPr>
            <a:r>
              <a:rPr lang="es-ES" sz="2000" b="1">
                <a:solidFill>
                  <a:srgbClr val="C00000"/>
                </a:solidFill>
                <a:latin typeface="Arial Narrow" panose="020B0606020202030204" pitchFamily="34" charset="0"/>
              </a:rPr>
              <a:t>En caso de que la víctima  este en contacto con la electricidad… </a:t>
            </a:r>
          </a:p>
          <a:p>
            <a:pPr eaLnBrk="1" hangingPunct="1">
              <a:defRPr/>
            </a:pPr>
            <a:r>
              <a:rPr lang="es-ES_tradnl" sz="2000" i="1" u="sng">
                <a:solidFill>
                  <a:srgbClr val="0070C0"/>
                </a:solidFill>
                <a:latin typeface="Arial Narrow"/>
              </a:rPr>
              <a:t>No intente realizar un rescate</a:t>
            </a:r>
            <a:r>
              <a:rPr lang="es-ES_tradnl" sz="2000" i="1">
                <a:solidFill>
                  <a:srgbClr val="0070C0"/>
                </a:solidFill>
                <a:latin typeface="Arial Narrow"/>
              </a:rPr>
              <a:t>,</a:t>
            </a:r>
            <a:r>
              <a:rPr lang="es-ES_tradnl" sz="2000">
                <a:solidFill>
                  <a:srgbClr val="145768"/>
                </a:solidFill>
                <a:latin typeface="Arial Narrow"/>
              </a:rPr>
              <a:t> </a:t>
            </a:r>
            <a:r>
              <a:rPr lang="es-ES_tradnl" sz="2000" b="1" i="1" u="sng">
                <a:solidFill>
                  <a:srgbClr val="4C3FFB"/>
                </a:solidFill>
                <a:latin typeface="Arial Narrow"/>
              </a:rPr>
              <a:t>si la corriente no se ha interrumpido</a:t>
            </a:r>
            <a:r>
              <a:rPr lang="es-ES_tradnl" sz="2000" b="1" i="1">
                <a:solidFill>
                  <a:srgbClr val="4C3FFB"/>
                </a:solidFill>
                <a:latin typeface="Arial Narrow"/>
              </a:rPr>
              <a:t>.</a:t>
            </a:r>
            <a:endParaRPr lang="es-ES" sz="2000">
              <a:solidFill>
                <a:srgbClr val="4C3FFB"/>
              </a:solidFill>
              <a:latin typeface="Arial Narrow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11860" b="24288"/>
          <a:stretch/>
        </p:blipFill>
        <p:spPr>
          <a:xfrm>
            <a:off x="579135" y="1108426"/>
            <a:ext cx="2710590" cy="1730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6414" t="15260" r="5001" b="13420"/>
          <a:stretch/>
        </p:blipFill>
        <p:spPr>
          <a:xfrm>
            <a:off x="4095356" y="3211030"/>
            <a:ext cx="2098538" cy="145368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452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1" y="-53069"/>
            <a:ext cx="6927350" cy="5282293"/>
          </a:xfrm>
          <a:prstGeom prst="rect">
            <a:avLst/>
          </a:prstGeom>
          <a:solidFill>
            <a:srgbClr val="1457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13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F2BF86-D5D4-5C4C-B6A4-58E33C54BB8E}"/>
              </a:ext>
            </a:extLst>
          </p:cNvPr>
          <p:cNvSpPr/>
          <p:nvPr/>
        </p:nvSpPr>
        <p:spPr>
          <a:xfrm>
            <a:off x="5484816" y="2499470"/>
            <a:ext cx="1479176" cy="2729754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F2B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13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947648E-3AC9-499E-AD38-DFEC1D543A0C}"/>
              </a:ext>
            </a:extLst>
          </p:cNvPr>
          <p:cNvSpPr/>
          <p:nvPr/>
        </p:nvSpPr>
        <p:spPr>
          <a:xfrm>
            <a:off x="1079967" y="1338952"/>
            <a:ext cx="4767417" cy="130035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S" sz="8000" b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Gracias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395D2B2-3D7A-4040-8091-653F64B26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505" y="3337226"/>
            <a:ext cx="3432339" cy="75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13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130641" y="1203503"/>
            <a:ext cx="5101799" cy="56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s-CO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CuadroTexto 9">
            <a:extLst>
              <a:ext uri="{FF2B5EF4-FFF2-40B4-BE49-F238E27FC236}">
                <a16:creationId xmlns:a16="http://schemas.microsoft.com/office/drawing/2014/main" id="{D9EFE01C-CDCD-6845-A13C-AF8461405A62}"/>
              </a:ext>
            </a:extLst>
          </p:cNvPr>
          <p:cNvSpPr txBox="1"/>
          <p:nvPr/>
        </p:nvSpPr>
        <p:spPr>
          <a:xfrm>
            <a:off x="534739" y="312492"/>
            <a:ext cx="5788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Trauma</a:t>
            </a:r>
          </a:p>
        </p:txBody>
      </p:sp>
      <p:sp>
        <p:nvSpPr>
          <p:cNvPr id="4" name="CuadroTexto 13">
            <a:extLst>
              <a:ext uri="{FF2B5EF4-FFF2-40B4-BE49-F238E27FC236}">
                <a16:creationId xmlns:a16="http://schemas.microsoft.com/office/drawing/2014/main" id="{CD76BD0F-9C13-0843-8DCE-DDB976543415}"/>
              </a:ext>
            </a:extLst>
          </p:cNvPr>
          <p:cNvSpPr txBox="1"/>
          <p:nvPr/>
        </p:nvSpPr>
        <p:spPr>
          <a:xfrm>
            <a:off x="780458" y="3867610"/>
            <a:ext cx="5297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b="1" i="1">
                <a:solidFill>
                  <a:srgbClr val="145768"/>
                </a:solidFill>
                <a:latin typeface="Arial Narrow" panose="020B0606020202030204" pitchFamily="34" charset="0"/>
              </a:rPr>
              <a:t>Trauma</a:t>
            </a:r>
            <a:r>
              <a:rPr lang="es-CO" sz="1600">
                <a:solidFill>
                  <a:srgbClr val="145768"/>
                </a:solidFill>
                <a:latin typeface="Arial Narrow" panose="020B0606020202030204" pitchFamily="34" charset="0"/>
              </a:rPr>
              <a:t>: Consiste en aquellas </a:t>
            </a:r>
            <a:r>
              <a:rPr lang="es-CO" sz="1600" b="1" i="1">
                <a:solidFill>
                  <a:srgbClr val="0070C0"/>
                </a:solidFill>
                <a:latin typeface="Arial Narrow" panose="020B0606020202030204" pitchFamily="34" charset="0"/>
              </a:rPr>
              <a:t>lesiones o daños físicos </a:t>
            </a:r>
            <a:r>
              <a:rPr lang="es-CO" sz="1600">
                <a:solidFill>
                  <a:srgbClr val="145768"/>
                </a:solidFill>
                <a:latin typeface="Arial Narrow" panose="020B0606020202030204" pitchFamily="34" charset="0"/>
              </a:rPr>
              <a:t>que derivan de un </a:t>
            </a:r>
            <a:r>
              <a:rPr lang="es-CO" sz="1600" b="1" i="1">
                <a:solidFill>
                  <a:srgbClr val="0070C0"/>
                </a:solidFill>
                <a:latin typeface="Arial Narrow" panose="020B0606020202030204" pitchFamily="34" charset="0"/>
              </a:rPr>
              <a:t>intercambio o trasferencia abrupta</a:t>
            </a:r>
            <a:r>
              <a:rPr lang="es-CO" sz="1600">
                <a:solidFill>
                  <a:srgbClr val="145768"/>
                </a:solidFill>
                <a:latin typeface="Arial Narrow" panose="020B0606020202030204" pitchFamily="34" charset="0"/>
              </a:rPr>
              <a:t> de </a:t>
            </a:r>
            <a:r>
              <a:rPr lang="es-CO" sz="1600">
                <a:solidFill>
                  <a:srgbClr val="0070C0"/>
                </a:solidFill>
                <a:latin typeface="Arial Narrow" panose="020B0606020202030204" pitchFamily="34" charset="0"/>
              </a:rPr>
              <a:t>energía cinética o potencial </a:t>
            </a:r>
            <a:r>
              <a:rPr lang="es-CO" sz="1600">
                <a:solidFill>
                  <a:srgbClr val="145768"/>
                </a:solidFill>
                <a:latin typeface="Arial Narrow" panose="020B0606020202030204" pitchFamily="34" charset="0"/>
              </a:rPr>
              <a:t>sobre los </a:t>
            </a:r>
            <a:r>
              <a:rPr lang="es-CO" sz="1600" i="1">
                <a:solidFill>
                  <a:srgbClr val="0070C0"/>
                </a:solidFill>
                <a:latin typeface="Arial Narrow" panose="020B0606020202030204" pitchFamily="34" charset="0"/>
              </a:rPr>
              <a:t>tejidos humanos </a:t>
            </a:r>
            <a:r>
              <a:rPr lang="es-CO" sz="1600">
                <a:solidFill>
                  <a:srgbClr val="145768"/>
                </a:solidFill>
                <a:latin typeface="Arial Narrow" panose="020B0606020202030204" pitchFamily="34" charset="0"/>
              </a:rPr>
              <a:t>desde un agente externo.</a:t>
            </a:r>
          </a:p>
        </p:txBody>
      </p:sp>
      <p:pic>
        <p:nvPicPr>
          <p:cNvPr id="6" name="Picture 5" descr="A person running on a track&#10;&#10;Description automatically generated with low confidence">
            <a:extLst>
              <a:ext uri="{FF2B5EF4-FFF2-40B4-BE49-F238E27FC236}">
                <a16:creationId xmlns:a16="http://schemas.microsoft.com/office/drawing/2014/main" id="{0F8B5A94-33DA-4F7B-BF89-6E64B0A668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58" y="1107238"/>
            <a:ext cx="2572680" cy="2572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car driving on a road&#10;&#10;Description automatically generated with medium confidence">
            <a:extLst>
              <a:ext uri="{FF2B5EF4-FFF2-40B4-BE49-F238E27FC236}">
                <a16:creationId xmlns:a16="http://schemas.microsoft.com/office/drawing/2014/main" id="{E9302B86-F7C7-4BDC-AB85-5BAAF6AF10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98" y="1089736"/>
            <a:ext cx="3733597" cy="2590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group of people playing football&#10;&#10;Description automatically generated with medium confidence">
            <a:extLst>
              <a:ext uri="{FF2B5EF4-FFF2-40B4-BE49-F238E27FC236}">
                <a16:creationId xmlns:a16="http://schemas.microsoft.com/office/drawing/2014/main" id="{80B48271-746D-4246-BD6E-838D3F3BF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89" y="1087954"/>
            <a:ext cx="5114014" cy="2588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picture containing sky, outdoor, smoke, coming&#10;&#10;Description automatically generated">
            <a:extLst>
              <a:ext uri="{FF2B5EF4-FFF2-40B4-BE49-F238E27FC236}">
                <a16:creationId xmlns:a16="http://schemas.microsoft.com/office/drawing/2014/main" id="{AA7E6B05-35B7-4AA6-9C07-4C1B6E4BD8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56" y="1092111"/>
            <a:ext cx="4198279" cy="2602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684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100532" y="885810"/>
            <a:ext cx="5101799" cy="56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s-CO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uadroTexto 13">
            <a:extLst>
              <a:ext uri="{FF2B5EF4-FFF2-40B4-BE49-F238E27FC236}">
                <a16:creationId xmlns:a16="http://schemas.microsoft.com/office/drawing/2014/main" id="{CD76BD0F-9C13-0843-8DCE-DDB976543415}"/>
              </a:ext>
            </a:extLst>
          </p:cNvPr>
          <p:cNvSpPr txBox="1"/>
          <p:nvPr/>
        </p:nvSpPr>
        <p:spPr>
          <a:xfrm>
            <a:off x="583921" y="929157"/>
            <a:ext cx="5690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800">
                <a:solidFill>
                  <a:srgbClr val="145768"/>
                </a:solidFill>
                <a:latin typeface="Arial Narrow" panose="020B0606020202030204" pitchFamily="34" charset="0"/>
              </a:rPr>
              <a:t>Siempre tenga presente, que </a:t>
            </a:r>
            <a:r>
              <a:rPr lang="es-CO" sz="1800" b="1">
                <a:solidFill>
                  <a:srgbClr val="0070C0"/>
                </a:solidFill>
                <a:latin typeface="Arial Narrow" panose="020B0606020202030204" pitchFamily="34" charset="0"/>
              </a:rPr>
              <a:t>los mayores riesgos</a:t>
            </a:r>
            <a:r>
              <a:rPr lang="es-CO" sz="1800">
                <a:solidFill>
                  <a:srgbClr val="145768"/>
                </a:solidFill>
                <a:latin typeface="Arial Narrow" panose="020B0606020202030204" pitchFamily="34" charset="0"/>
              </a:rPr>
              <a:t> para una víctima que ha experimentado un evento traumático son:</a:t>
            </a:r>
          </a:p>
          <a:p>
            <a:pPr algn="just"/>
            <a:endParaRPr lang="es-CO" sz="1800">
              <a:solidFill>
                <a:srgbClr val="145768"/>
              </a:solidFill>
              <a:latin typeface="Arial Narrow" panose="020B0606020202030204" pitchFamily="34" charset="0"/>
            </a:endParaRPr>
          </a:p>
        </p:txBody>
      </p:sp>
      <p:pic>
        <p:nvPicPr>
          <p:cNvPr id="5122" name="Picture 2" descr="Prioridades financieras, ¿por dónde empezar? – Revista Ellas | Panamá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0"/>
          <a:stretch/>
        </p:blipFill>
        <p:spPr bwMode="auto">
          <a:xfrm>
            <a:off x="140766" y="2076273"/>
            <a:ext cx="2314863" cy="2016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2740124" y="1740753"/>
            <a:ext cx="3429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CO" sz="2400" b="1" i="1" u="sng">
                <a:solidFill>
                  <a:srgbClr val="337AB6"/>
                </a:solidFill>
                <a:latin typeface="Arial Narrow" panose="020B0606020202030204" pitchFamily="34" charset="0"/>
              </a:rPr>
              <a:t>Las pérdidas masivas de sangre.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5D5ACA0-D525-4F76-99A8-1DE6C45E0BEE}"/>
              </a:ext>
            </a:extLst>
          </p:cNvPr>
          <p:cNvSpPr/>
          <p:nvPr/>
        </p:nvSpPr>
        <p:spPr>
          <a:xfrm>
            <a:off x="2773331" y="2668837"/>
            <a:ext cx="3429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CO" sz="2400">
                <a:solidFill>
                  <a:srgbClr val="145768"/>
                </a:solidFill>
                <a:latin typeface="Arial Narrow" panose="020B0606020202030204" pitchFamily="34" charset="0"/>
              </a:rPr>
              <a:t>El compromiso de la vía aérea.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0A83D3A-E809-4409-85D7-9F98C5FA336E}"/>
              </a:ext>
            </a:extLst>
          </p:cNvPr>
          <p:cNvSpPr/>
          <p:nvPr/>
        </p:nvSpPr>
        <p:spPr>
          <a:xfrm>
            <a:off x="2773331" y="3499834"/>
            <a:ext cx="3429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CO" sz="2400">
                <a:solidFill>
                  <a:srgbClr val="145768"/>
                </a:solidFill>
                <a:latin typeface="Arial Narrow" panose="020B0606020202030204" pitchFamily="34" charset="0"/>
              </a:rPr>
              <a:t>La dificultad o incapacidad para respirar.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AF178F4-6FD8-420D-8B0D-69409AAA15CB}"/>
              </a:ext>
            </a:extLst>
          </p:cNvPr>
          <p:cNvSpPr txBox="1"/>
          <p:nvPr/>
        </p:nvSpPr>
        <p:spPr>
          <a:xfrm>
            <a:off x="636398" y="4508512"/>
            <a:ext cx="558520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b="1" i="1" u="none" strike="noStrike">
                <a:solidFill>
                  <a:srgbClr val="145768"/>
                </a:solidFill>
                <a:effectLst/>
                <a:latin typeface="Arial Narrow" panose="020B0606020202030204" pitchFamily="34" charset="0"/>
              </a:rPr>
              <a:t>Más del 50% de los pacientes fallecen en los primeros minutos por hemorragías.</a:t>
            </a:r>
            <a:endParaRPr lang="es-C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70E5D2A-791C-46AF-A311-F893B60C8F17}"/>
              </a:ext>
            </a:extLst>
          </p:cNvPr>
          <p:cNvSpPr txBox="1"/>
          <p:nvPr/>
        </p:nvSpPr>
        <p:spPr>
          <a:xfrm>
            <a:off x="534739" y="312492"/>
            <a:ext cx="5788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Trauma</a:t>
            </a:r>
          </a:p>
        </p:txBody>
      </p:sp>
    </p:spTree>
    <p:extLst>
      <p:ext uri="{BB962C8B-B14F-4D97-AF65-F5344CB8AC3E}">
        <p14:creationId xmlns:p14="http://schemas.microsoft.com/office/powerpoint/2010/main" val="115767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33F95EFC-1B7B-48DF-B365-7F0CE5B00BC0}"/>
              </a:ext>
            </a:extLst>
          </p:cNvPr>
          <p:cNvSpPr/>
          <p:nvPr/>
        </p:nvSpPr>
        <p:spPr>
          <a:xfrm>
            <a:off x="2555372" y="2076962"/>
            <a:ext cx="1749086" cy="2008813"/>
          </a:xfrm>
          <a:prstGeom prst="roundRect">
            <a:avLst>
              <a:gd name="adj" fmla="val 31996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2000">
                <a:solidFill>
                  <a:schemeClr val="dk1"/>
                </a:solidFill>
                <a:latin typeface="Arial Narrow" panose="020B0606020202030204" pitchFamily="34" charset="0"/>
              </a:rPr>
              <a:t>Fracturas</a:t>
            </a:r>
          </a:p>
          <a:p>
            <a:pPr algn="ctr"/>
            <a:endParaRPr lang="es-CO" sz="2000">
              <a:latin typeface="Arial Narrow" panose="020B0606020202030204" pitchFamily="34" charset="0"/>
            </a:endParaRPr>
          </a:p>
          <a:p>
            <a:pPr algn="ctr"/>
            <a:endParaRPr lang="es-CO" sz="2000">
              <a:solidFill>
                <a:schemeClr val="dk1"/>
              </a:solidFill>
              <a:latin typeface="Arial Narrow" panose="020B0606020202030204" pitchFamily="34" charset="0"/>
            </a:endParaRPr>
          </a:p>
          <a:p>
            <a:pPr algn="ctr"/>
            <a:endParaRPr lang="es-CO" sz="2000">
              <a:latin typeface="Arial Narrow" panose="020B0606020202030204" pitchFamily="34" charset="0"/>
            </a:endParaRPr>
          </a:p>
          <a:p>
            <a:pPr algn="ctr"/>
            <a:endParaRPr lang="en-GB" sz="2000">
              <a:solidFill>
                <a:schemeClr val="dk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FF42A5A4-D22B-43FB-B6AF-DA20F631A31D}"/>
              </a:ext>
            </a:extLst>
          </p:cNvPr>
          <p:cNvSpPr/>
          <p:nvPr/>
        </p:nvSpPr>
        <p:spPr>
          <a:xfrm>
            <a:off x="468849" y="2081259"/>
            <a:ext cx="1749086" cy="2008814"/>
          </a:xfrm>
          <a:prstGeom prst="roundRect">
            <a:avLst>
              <a:gd name="adj" fmla="val 29076"/>
            </a:avLst>
          </a:prstGeom>
          <a:solidFill>
            <a:srgbClr val="FEDEF3"/>
          </a:solidFill>
          <a:ln w="12700"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CO" sz="2000">
                <a:latin typeface="Arial Narrow" panose="020B0606020202030204" pitchFamily="34" charset="0"/>
              </a:rPr>
              <a:t>Hemorragias</a:t>
            </a:r>
          </a:p>
          <a:p>
            <a:pPr lvl="0" algn="ctr"/>
            <a:endParaRPr lang="es-CO" sz="2000">
              <a:latin typeface="Arial Narrow" panose="020B0606020202030204" pitchFamily="34" charset="0"/>
            </a:endParaRPr>
          </a:p>
          <a:p>
            <a:pPr lvl="0" algn="ctr"/>
            <a:endParaRPr lang="es-CO" sz="2000">
              <a:latin typeface="Arial Narrow" panose="020B0606020202030204" pitchFamily="34" charset="0"/>
            </a:endParaRPr>
          </a:p>
          <a:p>
            <a:pPr lvl="0" algn="ctr"/>
            <a:endParaRPr lang="es-CO" sz="2000">
              <a:latin typeface="Arial Narrow" panose="020B0606020202030204" pitchFamily="34" charset="0"/>
            </a:endParaRPr>
          </a:p>
          <a:p>
            <a:pPr lvl="0" algn="ctr"/>
            <a:endParaRPr lang="en-GB" sz="2000">
              <a:latin typeface="Arial Narrow" panose="020B0606020202030204" pitchFamily="34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D79A3E5-AABE-46F1-ADB7-EE15D859B6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52" b="87124" l="6019" r="97222"/>
                    </a14:imgEffect>
                  </a14:imgLayer>
                </a14:imgProps>
              </a:ext>
            </a:extLst>
          </a:blip>
          <a:srcRect t="38935" r="47027" b="8232"/>
          <a:stretch/>
        </p:blipFill>
        <p:spPr>
          <a:xfrm rot="19555903">
            <a:off x="2551226" y="2991459"/>
            <a:ext cx="974322" cy="1064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59984B-61BF-4C67-91E3-15993A8C8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622" y="2516385"/>
            <a:ext cx="1596775" cy="1596775"/>
          </a:xfrm>
          <a:prstGeom prst="rect">
            <a:avLst/>
          </a:prstGeom>
        </p:spPr>
      </p:pic>
      <p:sp>
        <p:nvSpPr>
          <p:cNvPr id="8" name="CuadroTexto 9">
            <a:extLst>
              <a:ext uri="{FF2B5EF4-FFF2-40B4-BE49-F238E27FC236}">
                <a16:creationId xmlns:a16="http://schemas.microsoft.com/office/drawing/2014/main" id="{D9EFE01C-CDCD-6845-A13C-AF8461405A62}"/>
              </a:ext>
            </a:extLst>
          </p:cNvPr>
          <p:cNvSpPr txBox="1"/>
          <p:nvPr/>
        </p:nvSpPr>
        <p:spPr>
          <a:xfrm>
            <a:off x="264249" y="4217409"/>
            <a:ext cx="6342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¿Cuál sería la prioridad entonces?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3834871B-2735-43ED-943B-F550EF808C53}"/>
              </a:ext>
            </a:extLst>
          </p:cNvPr>
          <p:cNvSpPr/>
          <p:nvPr/>
        </p:nvSpPr>
        <p:spPr>
          <a:xfrm>
            <a:off x="558514" y="571424"/>
            <a:ext cx="5740972" cy="970983"/>
          </a:xfrm>
          <a:prstGeom prst="roundRect">
            <a:avLst>
              <a:gd name="adj" fmla="val 3797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CO" sz="2400">
                <a:latin typeface="Arial" panose="020B0604020202020204" pitchFamily="34" charset="0"/>
                <a:cs typeface="Arial" panose="020B0604020202020204" pitchFamily="34" charset="0"/>
              </a:rPr>
              <a:t>Lesiones derivadas de eventos traumáticos</a:t>
            </a: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 descr="Diagram&#10;&#10;Description automatically generated">
            <a:extLst>
              <a:ext uri="{FF2B5EF4-FFF2-40B4-BE49-F238E27FC236}">
                <a16:creationId xmlns:a16="http://schemas.microsoft.com/office/drawing/2014/main" id="{BE4918B2-C865-46A5-8E87-EB6BC15EF1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52" b="86695" l="50926" r="96759"/>
                    </a14:imgEffect>
                  </a14:imgLayer>
                </a14:imgProps>
              </a:ext>
            </a:extLst>
          </a:blip>
          <a:srcRect l="51876" t="35370" r="7155" b="8232"/>
          <a:stretch/>
        </p:blipFill>
        <p:spPr>
          <a:xfrm rot="18467961">
            <a:off x="3313944" y="2371366"/>
            <a:ext cx="802065" cy="1209964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7244CB8C-5CDD-418F-91D7-6622C475E42E}"/>
              </a:ext>
            </a:extLst>
          </p:cNvPr>
          <p:cNvSpPr/>
          <p:nvPr/>
        </p:nvSpPr>
        <p:spPr>
          <a:xfrm>
            <a:off x="4640066" y="2076962"/>
            <a:ext cx="1749085" cy="2008812"/>
          </a:xfrm>
          <a:prstGeom prst="roundRect">
            <a:avLst>
              <a:gd name="adj" fmla="val 26886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00B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2000">
                <a:solidFill>
                  <a:schemeClr val="dk1"/>
                </a:solidFill>
                <a:latin typeface="Arial Narrow" panose="020B0606020202030204" pitchFamily="34" charset="0"/>
              </a:rPr>
              <a:t>Quemaduras</a:t>
            </a:r>
          </a:p>
          <a:p>
            <a:pPr algn="ctr"/>
            <a:endParaRPr lang="es-CO" sz="2000">
              <a:latin typeface="Arial Narrow" panose="020B0606020202030204" pitchFamily="34" charset="0"/>
            </a:endParaRPr>
          </a:p>
          <a:p>
            <a:pPr algn="ctr"/>
            <a:endParaRPr lang="es-CO" sz="2000">
              <a:solidFill>
                <a:schemeClr val="dk1"/>
              </a:solidFill>
              <a:latin typeface="Arial Narrow" panose="020B0606020202030204" pitchFamily="34" charset="0"/>
            </a:endParaRPr>
          </a:p>
          <a:p>
            <a:pPr algn="ctr"/>
            <a:endParaRPr lang="es-CO" sz="2000">
              <a:latin typeface="Arial Narrow" panose="020B0606020202030204" pitchFamily="34" charset="0"/>
            </a:endParaRPr>
          </a:p>
          <a:p>
            <a:pPr algn="ctr"/>
            <a:endParaRPr lang="en-GB" sz="2000">
              <a:solidFill>
                <a:schemeClr val="dk1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Picture 8" descr="A picture containing kitchenware&#10;&#10;Description automatically generated">
            <a:extLst>
              <a:ext uri="{FF2B5EF4-FFF2-40B4-BE49-F238E27FC236}">
                <a16:creationId xmlns:a16="http://schemas.microsoft.com/office/drawing/2014/main" id="{9D4A3374-1B30-40A6-A118-C41B160FCA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67" b="89778" l="9778" r="92889">
                        <a14:foregroundMark x1="29778" y1="10667" x2="28444" y2="6667"/>
                        <a14:foregroundMark x1="55556" y1="24444" x2="60444" y2="26222"/>
                        <a14:foregroundMark x1="88000" y1="64000" x2="89778" y2="66222"/>
                        <a14:foregroundMark x1="91111" y1="40444" x2="72444" y2="26222"/>
                        <a14:foregroundMark x1="72444" y1="26222" x2="75111" y2="31556"/>
                        <a14:foregroundMark x1="75111" y1="31556" x2="75111" y2="31556"/>
                        <a14:foregroundMark x1="81333" y1="24889" x2="84444" y2="32444"/>
                        <a14:foregroundMark x1="90667" y1="38667" x2="87556" y2="40889"/>
                        <a14:foregroundMark x1="92889" y1="33333" x2="91111" y2="3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9690" y="2574998"/>
            <a:ext cx="1479550" cy="1479550"/>
          </a:xfrm>
          <a:prstGeom prst="rect">
            <a:avLst/>
          </a:prstGeom>
        </p:spPr>
      </p:pic>
      <p:cxnSp>
        <p:nvCxnSpPr>
          <p:cNvPr id="5" name="Conector: angular 4">
            <a:extLst>
              <a:ext uri="{FF2B5EF4-FFF2-40B4-BE49-F238E27FC236}">
                <a16:creationId xmlns:a16="http://schemas.microsoft.com/office/drawing/2014/main" id="{403402D4-CE3A-4BCD-AA42-BA15384EEB8E}"/>
              </a:ext>
            </a:extLst>
          </p:cNvPr>
          <p:cNvCxnSpPr>
            <a:cxnSpLocks/>
            <a:stCxn id="3" idx="2"/>
            <a:endCxn id="10" idx="0"/>
          </p:cNvCxnSpPr>
          <p:nvPr/>
        </p:nvCxnSpPr>
        <p:spPr>
          <a:xfrm rot="5400000">
            <a:off x="2116770" y="769029"/>
            <a:ext cx="538852" cy="2085608"/>
          </a:xfrm>
          <a:prstGeom prst="bentConnector3">
            <a:avLst>
              <a:gd name="adj1" fmla="val 45045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: angular 15">
            <a:extLst>
              <a:ext uri="{FF2B5EF4-FFF2-40B4-BE49-F238E27FC236}">
                <a16:creationId xmlns:a16="http://schemas.microsoft.com/office/drawing/2014/main" id="{41F58BA5-E515-4740-9CB5-959999148131}"/>
              </a:ext>
            </a:extLst>
          </p:cNvPr>
          <p:cNvCxnSpPr>
            <a:cxnSpLocks/>
            <a:stCxn id="3" idx="2"/>
            <a:endCxn id="12" idx="0"/>
          </p:cNvCxnSpPr>
          <p:nvPr/>
        </p:nvCxnSpPr>
        <p:spPr>
          <a:xfrm rot="16200000" flipH="1">
            <a:off x="4204527" y="766879"/>
            <a:ext cx="534555" cy="2085609"/>
          </a:xfrm>
          <a:prstGeom prst="bentConnector3">
            <a:avLst>
              <a:gd name="adj1" fmla="val 45006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: angular 19">
            <a:extLst>
              <a:ext uri="{FF2B5EF4-FFF2-40B4-BE49-F238E27FC236}">
                <a16:creationId xmlns:a16="http://schemas.microsoft.com/office/drawing/2014/main" id="{67F57D77-01C9-40F3-98E6-7028CC42F07A}"/>
              </a:ext>
            </a:extLst>
          </p:cNvPr>
          <p:cNvCxnSpPr>
            <a:cxnSpLocks/>
            <a:stCxn id="3" idx="2"/>
          </p:cNvCxnSpPr>
          <p:nvPr/>
        </p:nvCxnSpPr>
        <p:spPr>
          <a:xfrm rot="5400000">
            <a:off x="3161866" y="1809541"/>
            <a:ext cx="534269" cy="12700"/>
          </a:xfrm>
          <a:prstGeom prst="bentConnector3">
            <a:avLst>
              <a:gd name="adj1" fmla="val 48750"/>
            </a:avLst>
          </a:prstGeom>
          <a:ln w="1905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58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969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8" grpId="0"/>
      <p:bldP spid="8" grpId="1"/>
      <p:bldP spid="3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9">
            <a:extLst>
              <a:ext uri="{FF2B5EF4-FFF2-40B4-BE49-F238E27FC236}">
                <a16:creationId xmlns:a16="http://schemas.microsoft.com/office/drawing/2014/main" id="{D9EFE01C-CDCD-6845-A13C-AF8461405A62}"/>
              </a:ext>
            </a:extLst>
          </p:cNvPr>
          <p:cNvSpPr txBox="1"/>
          <p:nvPr/>
        </p:nvSpPr>
        <p:spPr>
          <a:xfrm>
            <a:off x="534739" y="274154"/>
            <a:ext cx="5788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Primero lo Primero</a:t>
            </a:r>
            <a:endParaRPr lang="es-CO" sz="3200" b="1">
              <a:solidFill>
                <a:srgbClr val="145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13">
            <a:extLst>
              <a:ext uri="{FF2B5EF4-FFF2-40B4-BE49-F238E27FC236}">
                <a16:creationId xmlns:a16="http://schemas.microsoft.com/office/drawing/2014/main" id="{B8BB9DE1-8475-6244-B702-89628737DE7C}"/>
              </a:ext>
            </a:extLst>
          </p:cNvPr>
          <p:cNvSpPr txBox="1"/>
          <p:nvPr/>
        </p:nvSpPr>
        <p:spPr>
          <a:xfrm>
            <a:off x="1829484" y="4306367"/>
            <a:ext cx="3199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i="1">
                <a:solidFill>
                  <a:srgbClr val="0070C0"/>
                </a:solidFill>
                <a:latin typeface="Arial Narrow" panose="020B0606020202030204" pitchFamily="34" charset="0"/>
              </a:rPr>
              <a:t>Valoración Primaria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4978C441-7FA9-4CA1-A684-D848535600FF}"/>
              </a:ext>
            </a:extLst>
          </p:cNvPr>
          <p:cNvSpPr/>
          <p:nvPr/>
        </p:nvSpPr>
        <p:spPr>
          <a:xfrm rot="5400000">
            <a:off x="3294644" y="1096714"/>
            <a:ext cx="346249" cy="5866061"/>
          </a:xfrm>
          <a:prstGeom prst="rightBrace">
            <a:avLst>
              <a:gd name="adj1" fmla="val 4303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7650A838-1E6E-4283-928E-FFCB53AF37F3}"/>
              </a:ext>
            </a:extLst>
          </p:cNvPr>
          <p:cNvSpPr/>
          <p:nvPr/>
        </p:nvSpPr>
        <p:spPr>
          <a:xfrm>
            <a:off x="620522" y="1981100"/>
            <a:ext cx="1208962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noProof="0">
                <a:latin typeface="Arial Narrow" panose="020B0606020202030204" pitchFamily="34" charset="0"/>
              </a:rPr>
              <a:t>Evaluación</a:t>
            </a:r>
            <a:r>
              <a:rPr lang="en-US" sz="1600">
                <a:latin typeface="Arial Narrow" panose="020B0606020202030204" pitchFamily="34" charset="0"/>
              </a:rPr>
              <a:t> de la </a:t>
            </a:r>
            <a:r>
              <a:rPr lang="es-CO" sz="1600" noProof="0">
                <a:latin typeface="Arial Narrow" panose="020B0606020202030204" pitchFamily="34" charset="0"/>
              </a:rPr>
              <a:t>situación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E27F0231-A0EF-48DD-80F2-01114D65D0F9}"/>
              </a:ext>
            </a:extLst>
          </p:cNvPr>
          <p:cNvSpPr/>
          <p:nvPr/>
        </p:nvSpPr>
        <p:spPr>
          <a:xfrm>
            <a:off x="2025931" y="1983604"/>
            <a:ext cx="1208962" cy="91440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dk1"/>
                </a:solidFill>
                <a:latin typeface="Arial Narrow" panose="020B0606020202030204" pitchFamily="34" charset="0"/>
              </a:rPr>
              <a:t>Estado mental de la </a:t>
            </a:r>
            <a:r>
              <a:rPr lang="es-CO" sz="1600">
                <a:solidFill>
                  <a:schemeClr val="dk1"/>
                </a:solidFill>
                <a:latin typeface="Arial Narrow" panose="020B0606020202030204" pitchFamily="34" charset="0"/>
              </a:rPr>
              <a:t>víctima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91B884FF-3D01-46C6-93F2-9D75D57CA164}"/>
              </a:ext>
            </a:extLst>
          </p:cNvPr>
          <p:cNvSpPr/>
          <p:nvPr/>
        </p:nvSpPr>
        <p:spPr>
          <a:xfrm>
            <a:off x="3570812" y="1409215"/>
            <a:ext cx="1208962" cy="91440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b="1">
                <a:solidFill>
                  <a:schemeClr val="dk1"/>
                </a:solidFill>
                <a:latin typeface="Arial Narrow" panose="020B0606020202030204" pitchFamily="34" charset="0"/>
              </a:rPr>
              <a:t>Consciente</a:t>
            </a:r>
            <a:r>
              <a:rPr lang="en-US" sz="1600">
                <a:solidFill>
                  <a:schemeClr val="dk1"/>
                </a:solidFill>
                <a:latin typeface="Arial Narrow" panose="020B0606020202030204" pitchFamily="34" charset="0"/>
              </a:rPr>
              <a:t> y </a:t>
            </a:r>
          </a:p>
          <a:p>
            <a:pPr algn="ctr"/>
            <a:r>
              <a:rPr lang="en-US" sz="1600" b="1">
                <a:latin typeface="Arial Narrow" panose="020B0606020202030204" pitchFamily="34" charset="0"/>
              </a:rPr>
              <a:t>R</a:t>
            </a:r>
            <a:r>
              <a:rPr lang="en-US" sz="1600" b="1">
                <a:solidFill>
                  <a:schemeClr val="dk1"/>
                </a:solidFill>
                <a:latin typeface="Arial Narrow" panose="020B0606020202030204" pitchFamily="34" charset="0"/>
              </a:rPr>
              <a:t>espira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235CE80-2A51-4876-866A-C81F431E158A}"/>
              </a:ext>
            </a:extLst>
          </p:cNvPr>
          <p:cNvSpPr/>
          <p:nvPr/>
        </p:nvSpPr>
        <p:spPr>
          <a:xfrm>
            <a:off x="3482919" y="2971259"/>
            <a:ext cx="1296855" cy="914400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b="1">
                <a:solidFill>
                  <a:schemeClr val="dk1"/>
                </a:solidFill>
                <a:latin typeface="Arial Narrow" panose="020B0606020202030204" pitchFamily="34" charset="0"/>
              </a:rPr>
              <a:t>Inconsciente</a:t>
            </a:r>
            <a:r>
              <a:rPr lang="en-US" sz="1600" b="1">
                <a:solidFill>
                  <a:schemeClr val="dk1"/>
                </a:solidFill>
                <a:latin typeface="Arial Narrow" panose="020B0606020202030204" pitchFamily="34" charset="0"/>
              </a:rPr>
              <a:t> </a:t>
            </a:r>
            <a:r>
              <a:rPr lang="en-US" sz="1600">
                <a:solidFill>
                  <a:schemeClr val="dk1"/>
                </a:solidFill>
                <a:latin typeface="Arial Narrow" panose="020B0606020202030204" pitchFamily="34" charset="0"/>
              </a:rPr>
              <a:t>y </a:t>
            </a:r>
          </a:p>
          <a:p>
            <a:pPr algn="ctr"/>
            <a:r>
              <a:rPr lang="en-US" sz="1600" b="1">
                <a:latin typeface="Arial Narrow" panose="020B0606020202030204" pitchFamily="34" charset="0"/>
              </a:rPr>
              <a:t>No</a:t>
            </a:r>
            <a:r>
              <a:rPr lang="en-US" sz="1600" b="1">
                <a:solidFill>
                  <a:schemeClr val="dk1"/>
                </a:solidFill>
                <a:latin typeface="Arial Narrow" panose="020B0606020202030204" pitchFamily="34" charset="0"/>
              </a:rPr>
              <a:t> Respira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9743E045-3062-458B-950E-9F03233C2C8F}"/>
              </a:ext>
            </a:extLst>
          </p:cNvPr>
          <p:cNvSpPr/>
          <p:nvPr/>
        </p:nvSpPr>
        <p:spPr>
          <a:xfrm>
            <a:off x="4899048" y="866155"/>
            <a:ext cx="1398702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>
                <a:solidFill>
                  <a:schemeClr val="tx1"/>
                </a:solidFill>
                <a:latin typeface="Arial Narrow" panose="020B0606020202030204" pitchFamily="34" charset="0"/>
              </a:rPr>
              <a:t>ABCDE</a:t>
            </a:r>
          </a:p>
          <a:p>
            <a:pPr lvl="0" algn="ctr"/>
            <a:r>
              <a:rPr lang="en-US" sz="1200">
                <a:solidFill>
                  <a:schemeClr val="tx1"/>
                </a:solidFill>
                <a:latin typeface="Arial Narrow" panose="020B0606020202030204" pitchFamily="34" charset="0"/>
              </a:rPr>
              <a:t>Sin </a:t>
            </a:r>
          </a:p>
          <a:p>
            <a:pPr lvl="0" algn="ctr"/>
            <a:r>
              <a:rPr lang="es-CO" sz="1200">
                <a:solidFill>
                  <a:schemeClr val="tx1"/>
                </a:solidFill>
                <a:latin typeface="Arial Narrow" panose="020B0606020202030204" pitchFamily="34" charset="0"/>
              </a:rPr>
              <a:t>hemorragias</a:t>
            </a:r>
            <a:r>
              <a:rPr lang="en-US" sz="120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s-CO" sz="1200">
                <a:solidFill>
                  <a:schemeClr val="tx1"/>
                </a:solidFill>
                <a:latin typeface="Arial Narrow" panose="020B0606020202030204" pitchFamily="34" charset="0"/>
              </a:rPr>
              <a:t>visibles</a:t>
            </a:r>
            <a:endParaRPr lang="en-US" sz="12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0A7801AD-99FB-4127-872D-BE8F450150AA}"/>
              </a:ext>
            </a:extLst>
          </p:cNvPr>
          <p:cNvSpPr/>
          <p:nvPr/>
        </p:nvSpPr>
        <p:spPr>
          <a:xfrm>
            <a:off x="4899048" y="1984395"/>
            <a:ext cx="1398702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CO" sz="1600" b="1" i="1" u="sng">
                <a:solidFill>
                  <a:schemeClr val="tx1"/>
                </a:solidFill>
                <a:latin typeface="Arial Narrow" panose="020B0606020202030204" pitchFamily="34" charset="0"/>
              </a:rPr>
              <a:t>X</a:t>
            </a:r>
            <a:r>
              <a:rPr lang="es-CO" sz="1600">
                <a:solidFill>
                  <a:schemeClr val="tx1"/>
                </a:solidFill>
                <a:latin typeface="Arial Narrow" panose="020B0606020202030204" pitchFamily="34" charset="0"/>
              </a:rPr>
              <a:t>ABCDE</a:t>
            </a:r>
          </a:p>
          <a:p>
            <a:pPr lvl="0" algn="ctr"/>
            <a:r>
              <a:rPr lang="es-CO" sz="1200">
                <a:solidFill>
                  <a:schemeClr val="tx1"/>
                </a:solidFill>
                <a:latin typeface="Arial Narrow" panose="020B0606020202030204" pitchFamily="34" charset="0"/>
              </a:rPr>
              <a:t>Con </a:t>
            </a:r>
          </a:p>
          <a:p>
            <a:pPr lvl="0" algn="ctr"/>
            <a:r>
              <a:rPr lang="es-CO" sz="1200">
                <a:solidFill>
                  <a:schemeClr val="tx1"/>
                </a:solidFill>
                <a:latin typeface="Arial Narrow" panose="020B0606020202030204" pitchFamily="34" charset="0"/>
              </a:rPr>
              <a:t>Hemorragias</a:t>
            </a:r>
          </a:p>
          <a:p>
            <a:pPr lvl="0" algn="ctr"/>
            <a:r>
              <a:rPr lang="es-CO" sz="1200">
                <a:solidFill>
                  <a:schemeClr val="tx1"/>
                </a:solidFill>
                <a:latin typeface="Arial Narrow" panose="020B0606020202030204" pitchFamily="34" charset="0"/>
              </a:rPr>
              <a:t>visible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F709A353-BE1D-40B3-AB20-8043DC6DAF57}"/>
              </a:ext>
            </a:extLst>
          </p:cNvPr>
          <p:cNvSpPr/>
          <p:nvPr/>
        </p:nvSpPr>
        <p:spPr>
          <a:xfrm>
            <a:off x="5088788" y="2972929"/>
            <a:ext cx="1208962" cy="914400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dk1"/>
                </a:solidFill>
                <a:latin typeface="Arial Narrow" panose="020B0606020202030204" pitchFamily="34" charset="0"/>
              </a:rPr>
              <a:t>RCP</a:t>
            </a:r>
          </a:p>
        </p:txBody>
      </p:sp>
      <p:cxnSp>
        <p:nvCxnSpPr>
          <p:cNvPr id="15" name="Conector: angular 14">
            <a:extLst>
              <a:ext uri="{FF2B5EF4-FFF2-40B4-BE49-F238E27FC236}">
                <a16:creationId xmlns:a16="http://schemas.microsoft.com/office/drawing/2014/main" id="{B2B230CE-58B6-4E7D-8596-85BDEDABAA2B}"/>
              </a:ext>
            </a:extLst>
          </p:cNvPr>
          <p:cNvCxnSpPr>
            <a:cxnSpLocks/>
            <a:stCxn id="9" idx="2"/>
            <a:endCxn id="11" idx="1"/>
          </p:cNvCxnSpPr>
          <p:nvPr/>
        </p:nvCxnSpPr>
        <p:spPr>
          <a:xfrm rot="16200000" flipH="1">
            <a:off x="2791438" y="2736977"/>
            <a:ext cx="530455" cy="852507"/>
          </a:xfrm>
          <a:prstGeom prst="bentConnector2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: angular 16">
            <a:extLst>
              <a:ext uri="{FF2B5EF4-FFF2-40B4-BE49-F238E27FC236}">
                <a16:creationId xmlns:a16="http://schemas.microsoft.com/office/drawing/2014/main" id="{5A2DEC89-A0C3-4EF5-8D4E-872A206607FD}"/>
              </a:ext>
            </a:extLst>
          </p:cNvPr>
          <p:cNvCxnSpPr>
            <a:cxnSpLocks/>
            <a:stCxn id="11" idx="3"/>
            <a:endCxn id="14" idx="1"/>
          </p:cNvCxnSpPr>
          <p:nvPr/>
        </p:nvCxnSpPr>
        <p:spPr>
          <a:xfrm>
            <a:off x="4779774" y="3428459"/>
            <a:ext cx="309014" cy="1670"/>
          </a:xfrm>
          <a:prstGeom prst="bentConnector3">
            <a:avLst>
              <a:gd name="adj1" fmla="val 50000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EC0DC06A-1E37-4CD2-B1FB-19EC710A7383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>
            <a:off x="1829484" y="2438300"/>
            <a:ext cx="196447" cy="250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: angular 28">
            <a:extLst>
              <a:ext uri="{FF2B5EF4-FFF2-40B4-BE49-F238E27FC236}">
                <a16:creationId xmlns:a16="http://schemas.microsoft.com/office/drawing/2014/main" id="{5C96B919-C900-4028-A8F7-E839F96E3FC3}"/>
              </a:ext>
            </a:extLst>
          </p:cNvPr>
          <p:cNvCxnSpPr>
            <a:cxnSpLocks/>
            <a:stCxn id="10" idx="1"/>
            <a:endCxn id="9" idx="0"/>
          </p:cNvCxnSpPr>
          <p:nvPr/>
        </p:nvCxnSpPr>
        <p:spPr>
          <a:xfrm rot="10800000" flipV="1">
            <a:off x="2630412" y="1866414"/>
            <a:ext cx="940400" cy="117189"/>
          </a:xfrm>
          <a:prstGeom prst="bentConnector2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: angular 34">
            <a:extLst>
              <a:ext uri="{FF2B5EF4-FFF2-40B4-BE49-F238E27FC236}">
                <a16:creationId xmlns:a16="http://schemas.microsoft.com/office/drawing/2014/main" id="{B7476195-F4DE-4D46-876D-975775B23455}"/>
              </a:ext>
            </a:extLst>
          </p:cNvPr>
          <p:cNvCxnSpPr>
            <a:cxnSpLocks/>
            <a:stCxn id="12" idx="1"/>
            <a:endCxn id="10" idx="0"/>
          </p:cNvCxnSpPr>
          <p:nvPr/>
        </p:nvCxnSpPr>
        <p:spPr>
          <a:xfrm rot="10800000" flipV="1">
            <a:off x="4175294" y="1323355"/>
            <a:ext cx="723755" cy="85860"/>
          </a:xfrm>
          <a:prstGeom prst="bentConnector2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: angular 41">
            <a:extLst>
              <a:ext uri="{FF2B5EF4-FFF2-40B4-BE49-F238E27FC236}">
                <a16:creationId xmlns:a16="http://schemas.microsoft.com/office/drawing/2014/main" id="{526E0C13-DCD6-4185-90E1-728D20D48CB8}"/>
              </a:ext>
            </a:extLst>
          </p:cNvPr>
          <p:cNvCxnSpPr>
            <a:cxnSpLocks/>
            <a:stCxn id="13" idx="1"/>
            <a:endCxn id="10" idx="2"/>
          </p:cNvCxnSpPr>
          <p:nvPr/>
        </p:nvCxnSpPr>
        <p:spPr>
          <a:xfrm rot="10800000">
            <a:off x="4175294" y="2323615"/>
            <a:ext cx="723755" cy="117980"/>
          </a:xfrm>
          <a:prstGeom prst="bentConnector2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80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C3FF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C3FF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mph" presetSubtype="2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5" grpId="0" animBg="1"/>
      <p:bldP spid="6" grpId="0" animBg="1"/>
      <p:bldP spid="9" grpId="0" animBg="1"/>
      <p:bldP spid="9" grpId="1" animBg="1"/>
      <p:bldP spid="9" grpId="2" animBg="1"/>
      <p:bldP spid="10" grpId="0" animBg="1"/>
      <p:bldP spid="10" grpId="1" animBg="1"/>
      <p:bldP spid="11" grpId="0" animBg="1"/>
      <p:bldP spid="12" grpId="0" animBg="1"/>
      <p:bldP spid="13" grpId="0" animBg="1"/>
      <p:bldP spid="13" grpId="2" animBg="1"/>
      <p:bldP spid="13" grpId="3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9">
            <a:extLst>
              <a:ext uri="{FF2B5EF4-FFF2-40B4-BE49-F238E27FC236}">
                <a16:creationId xmlns:a16="http://schemas.microsoft.com/office/drawing/2014/main" id="{D9EFE01C-CDCD-6845-A13C-AF8461405A62}"/>
              </a:ext>
            </a:extLst>
          </p:cNvPr>
          <p:cNvSpPr txBox="1"/>
          <p:nvPr/>
        </p:nvSpPr>
        <p:spPr>
          <a:xfrm>
            <a:off x="1074976" y="413618"/>
            <a:ext cx="4708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Valoración Primaria</a:t>
            </a:r>
          </a:p>
        </p:txBody>
      </p:sp>
      <p:sp>
        <p:nvSpPr>
          <p:cNvPr id="4" name="CuadroTexto 13">
            <a:extLst>
              <a:ext uri="{FF2B5EF4-FFF2-40B4-BE49-F238E27FC236}">
                <a16:creationId xmlns:a16="http://schemas.microsoft.com/office/drawing/2014/main" id="{CD76BD0F-9C13-0843-8DCE-DDB976543415}"/>
              </a:ext>
            </a:extLst>
          </p:cNvPr>
          <p:cNvSpPr txBox="1"/>
          <p:nvPr/>
        </p:nvSpPr>
        <p:spPr>
          <a:xfrm>
            <a:off x="1039966" y="3937972"/>
            <a:ext cx="4778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000">
                <a:solidFill>
                  <a:srgbClr val="145768"/>
                </a:solidFill>
                <a:latin typeface="Arial Narrow" panose="020B0606020202030204" pitchFamily="34" charset="0"/>
              </a:rPr>
              <a:t>Los </a:t>
            </a:r>
            <a:r>
              <a:rPr lang="es-CO" sz="2000" i="1">
                <a:solidFill>
                  <a:srgbClr val="0070C0"/>
                </a:solidFill>
                <a:latin typeface="Arial Narrow" panose="020B0606020202030204" pitchFamily="34" charset="0"/>
              </a:rPr>
              <a:t>sangrados masivos externos </a:t>
            </a:r>
            <a:r>
              <a:rPr lang="es-CO" sz="2000">
                <a:solidFill>
                  <a:srgbClr val="145768"/>
                </a:solidFill>
                <a:latin typeface="Arial Narrow" panose="020B0606020202030204" pitchFamily="34" charset="0"/>
              </a:rPr>
              <a:t>de grandes vasos </a:t>
            </a:r>
            <a:r>
              <a:rPr lang="es-CO" sz="2000" b="1" i="1">
                <a:solidFill>
                  <a:srgbClr val="0070C0"/>
                </a:solidFill>
                <a:latin typeface="Arial Narrow" panose="020B0606020202030204" pitchFamily="34" charset="0"/>
              </a:rPr>
              <a:t>pueden comprometer la vida </a:t>
            </a:r>
            <a:r>
              <a:rPr lang="es-CO" sz="2000">
                <a:solidFill>
                  <a:srgbClr val="145768"/>
                </a:solidFill>
                <a:latin typeface="Arial Narrow" panose="020B0606020202030204" pitchFamily="34" charset="0"/>
              </a:rPr>
              <a:t>en </a:t>
            </a:r>
            <a:r>
              <a:rPr lang="es-CO" sz="2000" i="1" u="sng">
                <a:solidFill>
                  <a:srgbClr val="0070C0"/>
                </a:solidFill>
                <a:latin typeface="Arial Narrow" panose="020B0606020202030204" pitchFamily="34" charset="0"/>
              </a:rPr>
              <a:t>minutos</a:t>
            </a:r>
            <a:r>
              <a:rPr lang="es-CO" sz="2000">
                <a:solidFill>
                  <a:srgbClr val="145768"/>
                </a:solidFill>
                <a:latin typeface="Arial Narrow" panose="020B0606020202030204" pitchFamily="34" charset="0"/>
              </a:rPr>
              <a:t>.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DA4793D-D6EC-E94B-A6F2-BF5099BF5E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1164096"/>
              </p:ext>
            </p:extLst>
          </p:nvPr>
        </p:nvGraphicFramePr>
        <p:xfrm>
          <a:off x="1769091" y="1198905"/>
          <a:ext cx="3319813" cy="2699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31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9">
            <a:extLst>
              <a:ext uri="{FF2B5EF4-FFF2-40B4-BE49-F238E27FC236}">
                <a16:creationId xmlns:a16="http://schemas.microsoft.com/office/drawing/2014/main" id="{1F656772-7A6A-47EA-8A9C-D0A44DE1D4D9}"/>
              </a:ext>
            </a:extLst>
          </p:cNvPr>
          <p:cNvSpPr txBox="1"/>
          <p:nvPr/>
        </p:nvSpPr>
        <p:spPr>
          <a:xfrm>
            <a:off x="632318" y="419069"/>
            <a:ext cx="559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Hemorragias</a:t>
            </a:r>
            <a:endParaRPr lang="es-CO" sz="2800" b="1">
              <a:solidFill>
                <a:srgbClr val="145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C37753D-C315-4A52-9410-2811D3745A9B}"/>
              </a:ext>
            </a:extLst>
          </p:cNvPr>
          <p:cNvSpPr txBox="1">
            <a:spLocks noChangeArrowheads="1"/>
          </p:cNvSpPr>
          <p:nvPr/>
        </p:nvSpPr>
        <p:spPr>
          <a:xfrm>
            <a:off x="1420381" y="1061061"/>
            <a:ext cx="4017232" cy="68975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s-CO" sz="2400">
                <a:solidFill>
                  <a:srgbClr val="145768"/>
                </a:solidFill>
                <a:latin typeface="Arial Narrow"/>
                <a:cs typeface="Arial"/>
              </a:rPr>
              <a:t>Son una </a:t>
            </a:r>
            <a:r>
              <a:rPr lang="es-CO" sz="2400" b="1">
                <a:solidFill>
                  <a:srgbClr val="0070C0"/>
                </a:solidFill>
                <a:latin typeface="Arial Narrow"/>
                <a:cs typeface="Arial"/>
              </a:rPr>
              <a:t>condición traumática. </a:t>
            </a:r>
            <a:endParaRPr lang="es-CO" sz="2400">
              <a:solidFill>
                <a:srgbClr val="145768"/>
              </a:solidFill>
              <a:latin typeface="Arial Narrow"/>
              <a:cs typeface="Arial"/>
            </a:endParaRPr>
          </a:p>
          <a:p>
            <a:pPr marL="0" indent="0" algn="ctr">
              <a:buNone/>
              <a:defRPr/>
            </a:pPr>
            <a:endParaRPr lang="es-CO" sz="2400">
              <a:solidFill>
                <a:srgbClr val="145768"/>
              </a:solidFill>
              <a:latin typeface="Arial Narrow"/>
              <a:cs typeface="Arial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859B906-32CE-4938-B79E-579F55031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6627">
            <a:off x="2741420" y="1471570"/>
            <a:ext cx="3741284" cy="2701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17AA93-D76D-4D8D-94B4-2C8CA14E493A}"/>
              </a:ext>
            </a:extLst>
          </p:cNvPr>
          <p:cNvSpPr txBox="1"/>
          <p:nvPr/>
        </p:nvSpPr>
        <p:spPr>
          <a:xfrm>
            <a:off x="1438759" y="3893434"/>
            <a:ext cx="39804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sz="2400">
                <a:solidFill>
                  <a:srgbClr val="145768"/>
                </a:solidFill>
                <a:latin typeface="Arial Narrow"/>
                <a:cs typeface="Arial"/>
              </a:rPr>
              <a:t>“La perdida de sangre puede </a:t>
            </a:r>
            <a:r>
              <a:rPr lang="es-CO" sz="2400" i="1">
                <a:solidFill>
                  <a:srgbClr val="0070C0"/>
                </a:solidFill>
                <a:latin typeface="Arial Narrow"/>
                <a:cs typeface="Arial"/>
              </a:rPr>
              <a:t>comprometer la vida en minutos</a:t>
            </a:r>
            <a:r>
              <a:rPr lang="es-CO" sz="2400">
                <a:solidFill>
                  <a:srgbClr val="145768"/>
                </a:solidFill>
                <a:latin typeface="Arial Narrow"/>
                <a:cs typeface="Arial"/>
              </a:rPr>
              <a:t>.”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24B2D1F-6AD5-465C-86B4-C39EFF55E261}"/>
              </a:ext>
            </a:extLst>
          </p:cNvPr>
          <p:cNvSpPr txBox="1">
            <a:spLocks noChangeArrowheads="1"/>
          </p:cNvSpPr>
          <p:nvPr/>
        </p:nvSpPr>
        <p:spPr>
          <a:xfrm>
            <a:off x="710733" y="1704089"/>
            <a:ext cx="2803068" cy="1933731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s-CO" sz="2000">
                <a:solidFill>
                  <a:srgbClr val="145768"/>
                </a:solidFill>
                <a:latin typeface="Arial Narrow"/>
                <a:cs typeface="Arial"/>
              </a:rPr>
              <a:t>Se manifiesta con la </a:t>
            </a:r>
            <a:r>
              <a:rPr lang="es-CO" sz="2000" b="1" i="1" u="sng">
                <a:solidFill>
                  <a:srgbClr val="0070C0"/>
                </a:solidFill>
                <a:latin typeface="Arial Narrow"/>
                <a:cs typeface="Arial"/>
              </a:rPr>
              <a:t>perdida de fluido sanguíneo</a:t>
            </a:r>
            <a:r>
              <a:rPr lang="es-CO" sz="2000" b="1" i="1">
                <a:solidFill>
                  <a:srgbClr val="0070C0"/>
                </a:solidFill>
                <a:latin typeface="Arial Narrow"/>
                <a:cs typeface="Arial"/>
              </a:rPr>
              <a:t>, </a:t>
            </a:r>
            <a:r>
              <a:rPr lang="es-CO" sz="2000" i="1">
                <a:solidFill>
                  <a:srgbClr val="0070C0"/>
                </a:solidFill>
                <a:latin typeface="Arial Narrow"/>
                <a:cs typeface="Arial"/>
              </a:rPr>
              <a:t>fuera de los vasos sanguíneos, </a:t>
            </a:r>
            <a:r>
              <a:rPr lang="es-CO" sz="2000">
                <a:solidFill>
                  <a:srgbClr val="145768"/>
                </a:solidFill>
                <a:latin typeface="Arial Narrow"/>
                <a:cs typeface="Arial"/>
              </a:rPr>
              <a:t>como:</a:t>
            </a:r>
          </a:p>
          <a:p>
            <a:pPr lvl="1">
              <a:defRPr/>
            </a:pPr>
            <a:r>
              <a:rPr lang="es-CO" sz="1600">
                <a:solidFill>
                  <a:srgbClr val="145768"/>
                </a:solidFill>
                <a:latin typeface="Arial Narrow"/>
                <a:cs typeface="Arial"/>
              </a:rPr>
              <a:t>Arterias.</a:t>
            </a:r>
          </a:p>
          <a:p>
            <a:pPr lvl="1">
              <a:defRPr/>
            </a:pPr>
            <a:r>
              <a:rPr lang="es-CO" sz="1600">
                <a:solidFill>
                  <a:srgbClr val="145768"/>
                </a:solidFill>
                <a:latin typeface="Arial Narrow"/>
                <a:cs typeface="Arial"/>
              </a:rPr>
              <a:t>Venas.</a:t>
            </a:r>
          </a:p>
          <a:p>
            <a:pPr lvl="1">
              <a:defRPr/>
            </a:pPr>
            <a:r>
              <a:rPr lang="es-CO" sz="1600">
                <a:solidFill>
                  <a:srgbClr val="145768"/>
                </a:solidFill>
                <a:latin typeface="Arial Narrow"/>
                <a:cs typeface="Arial"/>
              </a:rPr>
              <a:t>capilares.</a:t>
            </a:r>
          </a:p>
          <a:p>
            <a:pPr marL="0" indent="0">
              <a:buNone/>
              <a:defRPr/>
            </a:pPr>
            <a:endParaRPr lang="es-CO" sz="1800">
              <a:solidFill>
                <a:srgbClr val="145768"/>
              </a:solidFill>
              <a:latin typeface="Arial Narrow"/>
              <a:cs typeface="Arial"/>
            </a:endParaRPr>
          </a:p>
          <a:p>
            <a:pPr marL="0" indent="0">
              <a:buNone/>
              <a:defRPr/>
            </a:pPr>
            <a:endParaRPr lang="es-CO" sz="1800">
              <a:solidFill>
                <a:srgbClr val="145768"/>
              </a:solidFill>
              <a:latin typeface="Arial Narrow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07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8" grpId="1"/>
      <p:bldP spid="7" grpId="0"/>
    </p:bld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Diseño personalizado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Diseño personalizado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 xmlns="720d7930-f6ad-4b31-8dd8-f6b43e3d178f" xsi:nil="true"/>
    <MigrationWizIdPermissions xmlns="720d7930-f6ad-4b31-8dd8-f6b43e3d178f" xsi:nil="true"/>
    <MigrationWizIdDocumentLibraryPermissions xmlns="720d7930-f6ad-4b31-8dd8-f6b43e3d178f" xsi:nil="true"/>
    <MigrationWizIdSecurityGroups xmlns="720d7930-f6ad-4b31-8dd8-f6b43e3d178f" xsi:nil="true"/>
    <MigrationWizIdPermissionLevels xmlns="720d7930-f6ad-4b31-8dd8-f6b43e3d178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2047BFF2AC2534B9B9B8D68AC5D9643" ma:contentTypeVersion="16" ma:contentTypeDescription="Crear nuevo documento." ma:contentTypeScope="" ma:versionID="1c4cd187311986fa11ce72ff41076e3d">
  <xsd:schema xmlns:xsd="http://www.w3.org/2001/XMLSchema" xmlns:xs="http://www.w3.org/2001/XMLSchema" xmlns:p="http://schemas.microsoft.com/office/2006/metadata/properties" xmlns:ns3="720d7930-f6ad-4b31-8dd8-f6b43e3d178f" xmlns:ns4="d1f8396f-904f-4943-b446-7bc055dc1b25" targetNamespace="http://schemas.microsoft.com/office/2006/metadata/properties" ma:root="true" ma:fieldsID="d47e881255f891a830a9ddfa2e975a76" ns3:_="" ns4:_="">
    <xsd:import namespace="720d7930-f6ad-4b31-8dd8-f6b43e3d178f"/>
    <xsd:import namespace="d1f8396f-904f-4943-b446-7bc055dc1b25"/>
    <xsd:element name="properties">
      <xsd:complexType>
        <xsd:sequence>
          <xsd:element name="documentManagement">
            <xsd:complexType>
              <xsd:all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0d7930-f6ad-4b31-8dd8-f6b43e3d178f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6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8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9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2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f8396f-904f-4943-b446-7bc055dc1b2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talles de uso compartido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Hash de la sugerencia para compartir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2AD49C-74C7-48E5-A1C8-DDE24EBC38FA}">
  <ds:schemaRefs>
    <ds:schemaRef ds:uri="720d7930-f6ad-4b31-8dd8-f6b43e3d178f"/>
    <ds:schemaRef ds:uri="d1f8396f-904f-4943-b446-7bc055dc1b2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FF83F6F-EBF9-4986-A955-C5C92FE6BD79}">
  <ds:schemaRefs>
    <ds:schemaRef ds:uri="720d7930-f6ad-4b31-8dd8-f6b43e3d178f"/>
    <ds:schemaRef ds:uri="d1f8396f-904f-4943-b446-7bc055dc1b2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D6D8A74-9A36-4D83-A185-7A8A1A0EE7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Custom</PresentationFormat>
  <Slides>37</Slides>
  <Notes>22</Notes>
  <HiddenSlides>4</HiddenSlide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Diseño personalizado</vt:lpstr>
      <vt:lpstr>1_Diseño personalizado</vt:lpstr>
      <vt:lpstr>2_Diseño personalizado</vt:lpstr>
      <vt:lpstr>3_Diseño personalizado</vt:lpstr>
      <vt:lpstr>4_Diseño personalizado</vt:lpstr>
      <vt:lpstr>5_Diseño personalizado</vt:lpstr>
      <vt:lpstr>6_Diseño personalizado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Tavera Riveros, Bryan Rober</dc:creator>
  <cp:revision>1</cp:revision>
  <dcterms:created xsi:type="dcterms:W3CDTF">2020-01-15T19:55:08Z</dcterms:created>
  <dcterms:modified xsi:type="dcterms:W3CDTF">2023-04-24T02:18:17Z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0x010100B2047BFF2AC2534B9B9B8D68AC5D9643</vt:lpwstr>
  </property>
</Properties>
</file>