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08" r:id="rId2"/>
    <p:sldMasterId id="2147483672" r:id="rId3"/>
    <p:sldMasterId id="2147483720" r:id="rId4"/>
    <p:sldMasterId id="2147483732" r:id="rId5"/>
    <p:sldMasterId id="2147483744" r:id="rId6"/>
    <p:sldMasterId id="2147483756" r:id="rId7"/>
    <p:sldMasterId id="2147483768" r:id="rId8"/>
  </p:sldMasterIdLst>
  <p:notesMasterIdLst>
    <p:notesMasterId r:id="rId24"/>
  </p:notesMasterIdLst>
  <p:sldIdLst>
    <p:sldId id="376" r:id="rId9"/>
    <p:sldId id="314" r:id="rId10"/>
    <p:sldId id="563" r:id="rId11"/>
    <p:sldId id="371" r:id="rId12"/>
    <p:sldId id="363" r:id="rId13"/>
    <p:sldId id="365" r:id="rId14"/>
    <p:sldId id="359" r:id="rId15"/>
    <p:sldId id="357" r:id="rId16"/>
    <p:sldId id="360" r:id="rId17"/>
    <p:sldId id="361" r:id="rId18"/>
    <p:sldId id="367" r:id="rId19"/>
    <p:sldId id="380" r:id="rId20"/>
    <p:sldId id="356" r:id="rId21"/>
    <p:sldId id="353" r:id="rId22"/>
    <p:sldId id="383" r:id="rId23"/>
  </p:sldIdLst>
  <p:sldSz cx="9144000" cy="6858000" type="screen4x3"/>
  <p:notesSz cx="6858000" cy="9144000"/>
  <p:defaultTextStyle>
    <a:defPPr>
      <a:defRPr lang="es-CO"/>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onzalezf@yahoo.com" initials="me" lastIdx="1" clrIdx="0">
    <p:extLst>
      <p:ext uri="{19B8F6BF-5375-455C-9EA6-DF929625EA0E}">
        <p15:presenceInfo xmlns:p15="http://schemas.microsoft.com/office/powerpoint/2012/main" userId="S::urn:spo:guest#megonzalezf@yahoo.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ADE6"/>
    <a:srgbClr val="FF0000"/>
    <a:srgbClr val="FF0066"/>
    <a:srgbClr val="0FD7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5CE27B-7B19-5494-4F77-A8C0B390D710}" v="7" dt="2021-07-06T13:26:12.565"/>
    <p1510:client id="{331A0CD7-5BE3-C5B9-C118-AD5696F0F673}" v="69" dt="2021-01-21T14:20:16.022"/>
    <p1510:client id="{39749995-BCB8-611F-251C-F42169B60A7B}" v="2" dt="2021-01-29T00:17:17.060"/>
    <p1510:client id="{40084538-5D29-E396-BEF0-F87DF906DA88}" v="68" dt="2021-02-14T22:54:17.350"/>
    <p1510:client id="{C0308560-D45F-0D3B-3D56-95B7A666ED5E}" v="1" dt="2021-01-17T23:07:55.507"/>
    <p1510:client id="{D29562CB-EB1C-7B4F-4F4E-62F71890C454}" v="680" dt="2021-01-16T23:11:29.684"/>
    <p1510:client id="{D6A1A77A-06F3-23BF-556F-3A414CD06AFC}" v="2" dt="2021-07-26T12:51:21.973"/>
    <p1510:client id="{E535DBED-CC6D-34CD-98CB-B9B1F473E9FE}" v="722" dt="2021-01-16T02:50:45.518"/>
    <p1510:client id="{F75C6BC4-0CE9-4166-5CDE-62D7050F1A83}" v="1" dt="2021-01-12T19:41:29.97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61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 Id="rId30"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21T06:20:16.022" idx="1">
    <p:pos x="5481" y="222"/>
    <p:text>Considero que estamos enviando mensaje contradictorio, pues en la diapositiva 12 decimos no lleve al paciente a cualquier institución, pero en el video se dice lleve al paciente al servicio de urgencias más cercano</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s-CO"/>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s-CO"/>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CO" noProof="0"/>
              <a:t>Haga clic para modificar el estilo de texto del patrón</a:t>
            </a:r>
          </a:p>
          <a:p>
            <a:pPr lvl="1"/>
            <a:r>
              <a:rPr lang="es-CO" noProof="0"/>
              <a:t>Segundo nivel</a:t>
            </a:r>
          </a:p>
          <a:p>
            <a:pPr lvl="2"/>
            <a:r>
              <a:rPr lang="es-CO" noProof="0"/>
              <a:t>Tercer nivel</a:t>
            </a:r>
          </a:p>
          <a:p>
            <a:pPr lvl="3"/>
            <a:r>
              <a:rPr lang="es-CO" noProof="0"/>
              <a:t>Cuarto nivel</a:t>
            </a:r>
          </a:p>
          <a:p>
            <a:pPr lvl="4"/>
            <a:r>
              <a:rPr lang="es-CO" noProof="0"/>
              <a:t>Quinto nivel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s-CO"/>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C419C0DA-2831-4712-9E47-44DD89F87824}" type="slidenum">
              <a:rPr lang="es-CO"/>
              <a:pPr>
                <a:defRPr/>
              </a:pPr>
              <a:t>‹Nº›</a:t>
            </a:fld>
            <a:endParaRPr lang="es-CO"/>
          </a:p>
        </p:txBody>
      </p:sp>
    </p:spTree>
    <p:extLst>
      <p:ext uri="{BB962C8B-B14F-4D97-AF65-F5344CB8AC3E}">
        <p14:creationId xmlns:p14="http://schemas.microsoft.com/office/powerpoint/2010/main" val="20748674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a:extLst>
              <a:ext uri="{FF2B5EF4-FFF2-40B4-BE49-F238E27FC236}">
                <a16:creationId xmlns:a16="http://schemas.microsoft.com/office/drawing/2014/main" xmlns="" id="{CE0A7EF6-3E3F-4759-90F3-FCA9804E24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a:extLst>
              <a:ext uri="{FF2B5EF4-FFF2-40B4-BE49-F238E27FC236}">
                <a16:creationId xmlns:a16="http://schemas.microsoft.com/office/drawing/2014/main" xmlns="" id="{3DE43C00-A412-4FA7-B69B-CAAD5420ED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s-CO"/>
              <a:t>LA PREVENCIÓN es lo principal y sobre estos factores no podemos actuar pero nos hacen mas propensos a sufrir o no de IAM y ACV. Nos servira para contrastar con la siguiente diapositiva</a:t>
            </a:r>
            <a:endParaRPr lang="es-ES" altLang="es-CO"/>
          </a:p>
        </p:txBody>
      </p:sp>
      <p:sp>
        <p:nvSpPr>
          <p:cNvPr id="38916" name="3 Marcador de número de diapositiva">
            <a:extLst>
              <a:ext uri="{FF2B5EF4-FFF2-40B4-BE49-F238E27FC236}">
                <a16:creationId xmlns:a16="http://schemas.microsoft.com/office/drawing/2014/main" xmlns="" id="{07BCC279-6E69-49F9-AD15-3C63952B8C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96CD18-A50A-465B-ADCF-E747C677CAAD}" type="slidenum">
              <a:rPr lang="es-CO" altLang="es-CO">
                <a:latin typeface="Calibri" panose="020F0502020204030204" pitchFamily="34" charset="0"/>
              </a:rPr>
              <a:pPr/>
              <a:t>6</a:t>
            </a:fld>
            <a:endParaRPr lang="es-CO" altLang="es-CO">
              <a:latin typeface="Calibri" panose="020F0502020204030204" pitchFamily="34" charset="0"/>
            </a:endParaRPr>
          </a:p>
        </p:txBody>
      </p:sp>
    </p:spTree>
    <p:extLst>
      <p:ext uri="{BB962C8B-B14F-4D97-AF65-F5344CB8AC3E}">
        <p14:creationId xmlns:p14="http://schemas.microsoft.com/office/powerpoint/2010/main" val="3995769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a:extLst>
              <a:ext uri="{FF2B5EF4-FFF2-40B4-BE49-F238E27FC236}">
                <a16:creationId xmlns:a16="http://schemas.microsoft.com/office/drawing/2014/main" xmlns="" id="{CA58D0B9-B2B2-40AE-9E7F-D9BEBA653F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2 Marcador de notas">
            <a:extLst>
              <a:ext uri="{FF2B5EF4-FFF2-40B4-BE49-F238E27FC236}">
                <a16:creationId xmlns:a16="http://schemas.microsoft.com/office/drawing/2014/main" xmlns="" id="{0C7FD6E2-5EBA-4A02-9254-411EEE8754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s-CO"/>
              <a:t>El síntoma PRINCIPAL es el DOLOR para ambas patologias, se debe explicar su ubicación, el tipo, la intensidad para cada caso. Ademas se debe explicar que las personas que sufren frecuentementemente de dolor de cabeza (migraña) como estas caracteristicas mencionadas cambian y deben ser interpretadas por la comunidad como señal de alarma que obligue a acudir al paciente a un centro de urgencias.</a:t>
            </a:r>
            <a:endParaRPr lang="es-ES" altLang="es-CO"/>
          </a:p>
        </p:txBody>
      </p:sp>
      <p:sp>
        <p:nvSpPr>
          <p:cNvPr id="32772" name="3 Marcador de número de diapositiva">
            <a:extLst>
              <a:ext uri="{FF2B5EF4-FFF2-40B4-BE49-F238E27FC236}">
                <a16:creationId xmlns:a16="http://schemas.microsoft.com/office/drawing/2014/main" xmlns="" id="{A37CF9B6-8D2B-4831-8D71-8DA402CD75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9C56C9-2853-4F2A-90C9-E52CFEC7E5D0}" type="slidenum">
              <a:rPr lang="es-CO" altLang="es-CO">
                <a:latin typeface="Calibri" panose="020F0502020204030204" pitchFamily="34" charset="0"/>
              </a:rPr>
              <a:pPr/>
              <a:t>8</a:t>
            </a:fld>
            <a:endParaRPr lang="es-CO" altLang="es-CO">
              <a:latin typeface="Calibri" panose="020F0502020204030204" pitchFamily="34" charset="0"/>
            </a:endParaRPr>
          </a:p>
        </p:txBody>
      </p:sp>
    </p:spTree>
    <p:extLst>
      <p:ext uri="{BB962C8B-B14F-4D97-AF65-F5344CB8AC3E}">
        <p14:creationId xmlns:p14="http://schemas.microsoft.com/office/powerpoint/2010/main" val="2543857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Marcador de imagen de diapositiva">
            <a:extLst>
              <a:ext uri="{FF2B5EF4-FFF2-40B4-BE49-F238E27FC236}">
                <a16:creationId xmlns:a16="http://schemas.microsoft.com/office/drawing/2014/main" xmlns="" id="{EB6B2C7A-C37D-43A6-AC0A-6C70B96ADA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2 Marcador de notas">
            <a:extLst>
              <a:ext uri="{FF2B5EF4-FFF2-40B4-BE49-F238E27FC236}">
                <a16:creationId xmlns:a16="http://schemas.microsoft.com/office/drawing/2014/main" xmlns="" id="{196F5FDF-D793-4AF2-9F1F-517602905C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s-CO"/>
              <a:t>Recuerde a la comunidad que su principal razón en esta charla no es manejar la patología sino eviar sus complicaciones.</a:t>
            </a:r>
            <a:endParaRPr lang="es-ES" altLang="es-CO"/>
          </a:p>
        </p:txBody>
      </p:sp>
      <p:sp>
        <p:nvSpPr>
          <p:cNvPr id="34820" name="3 Marcador de número de diapositiva">
            <a:extLst>
              <a:ext uri="{FF2B5EF4-FFF2-40B4-BE49-F238E27FC236}">
                <a16:creationId xmlns:a16="http://schemas.microsoft.com/office/drawing/2014/main" xmlns="" id="{64D1625A-E53C-401D-AEB8-C5FAEE8231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1A79FF-F999-41A8-A8F4-1CA702E4DED3}" type="slidenum">
              <a:rPr lang="es-CO" altLang="es-CO">
                <a:latin typeface="Calibri" panose="020F0502020204030204" pitchFamily="34" charset="0"/>
              </a:rPr>
              <a:pPr/>
              <a:t>9</a:t>
            </a:fld>
            <a:endParaRPr lang="es-CO" altLang="es-CO">
              <a:latin typeface="Calibri" panose="020F0502020204030204" pitchFamily="34" charset="0"/>
            </a:endParaRPr>
          </a:p>
        </p:txBody>
      </p:sp>
    </p:spTree>
    <p:extLst>
      <p:ext uri="{BB962C8B-B14F-4D97-AF65-F5344CB8AC3E}">
        <p14:creationId xmlns:p14="http://schemas.microsoft.com/office/powerpoint/2010/main" val="971495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a:extLst>
              <a:ext uri="{FF2B5EF4-FFF2-40B4-BE49-F238E27FC236}">
                <a16:creationId xmlns:a16="http://schemas.microsoft.com/office/drawing/2014/main" xmlns="" id="{CA697438-7B8C-41EF-A5BA-C5DDE05356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Marcador de notas">
            <a:extLst>
              <a:ext uri="{FF2B5EF4-FFF2-40B4-BE49-F238E27FC236}">
                <a16:creationId xmlns:a16="http://schemas.microsoft.com/office/drawing/2014/main" xmlns="" id="{B8348111-51D9-4C3A-B910-73C09D9799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s-CO"/>
              <a:t>Recuerde a la comunidad que su principal razón en esta charla no es manejar la patología sino eviar sus complicaciones, la principal de ellas la HIPOXEMIA  con aumento del INFARTO O ACV.</a:t>
            </a:r>
            <a:endParaRPr lang="es-ES" altLang="es-CO"/>
          </a:p>
          <a:p>
            <a:pPr eaLnBrk="1" hangingPunct="1">
              <a:spcBef>
                <a:spcPct val="0"/>
              </a:spcBef>
            </a:pPr>
            <a:endParaRPr lang="es-ES" altLang="es-CO"/>
          </a:p>
        </p:txBody>
      </p:sp>
      <p:sp>
        <p:nvSpPr>
          <p:cNvPr id="35844" name="3 Marcador de número de diapositiva">
            <a:extLst>
              <a:ext uri="{FF2B5EF4-FFF2-40B4-BE49-F238E27FC236}">
                <a16:creationId xmlns:a16="http://schemas.microsoft.com/office/drawing/2014/main" xmlns="" id="{2D08FB3F-A82E-477E-BF41-899F3A95A9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F63C5D-0B55-4EB6-ABE8-A430D706B300}" type="slidenum">
              <a:rPr lang="es-CO" altLang="es-CO">
                <a:latin typeface="Calibri" panose="020F0502020204030204" pitchFamily="34" charset="0"/>
              </a:rPr>
              <a:pPr/>
              <a:t>10</a:t>
            </a:fld>
            <a:endParaRPr lang="es-CO" altLang="es-CO">
              <a:latin typeface="Calibri" panose="020F0502020204030204" pitchFamily="34" charset="0"/>
            </a:endParaRPr>
          </a:p>
        </p:txBody>
      </p:sp>
    </p:spTree>
    <p:extLst>
      <p:ext uri="{BB962C8B-B14F-4D97-AF65-F5344CB8AC3E}">
        <p14:creationId xmlns:p14="http://schemas.microsoft.com/office/powerpoint/2010/main" val="752227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CO"/>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pPr>
              <a:defRPr/>
            </a:pPr>
            <a:fld id="{1ABE40FF-DED7-4763-81F5-E99813835AC7}" type="datetimeFigureOut">
              <a:rPr lang="es-ES" smtClean="0"/>
              <a:pPr>
                <a:defRPr/>
              </a:pPr>
              <a:t>21/04/2023</a:t>
            </a:fld>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FC322EFB-419F-4EA3-9D81-A0CB86248BE8}" type="slidenum">
              <a:rPr lang="es-ES" smtClean="0"/>
              <a:pPr>
                <a:defRPr/>
              </a:pPr>
              <a:t>‹Nº›</a:t>
            </a:fld>
            <a:endParaRPr lang="es-ES"/>
          </a:p>
        </p:txBody>
      </p:sp>
    </p:spTree>
    <p:extLst>
      <p:ext uri="{BB962C8B-B14F-4D97-AF65-F5344CB8AC3E}">
        <p14:creationId xmlns:p14="http://schemas.microsoft.com/office/powerpoint/2010/main" val="2579348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a:defRPr/>
            </a:pPr>
            <a:fld id="{EF44B193-8B5C-439E-A21D-15223A12C183}" type="datetimeFigureOut">
              <a:rPr lang="es-ES" smtClean="0"/>
              <a:pPr>
                <a:defRPr/>
              </a:pPr>
              <a:t>21/04/2023</a:t>
            </a:fld>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3D6E1B9C-EDA8-489C-AFEC-41F013DCF4F6}" type="slidenum">
              <a:rPr lang="es-ES" smtClean="0"/>
              <a:pPr>
                <a:defRPr/>
              </a:pPr>
              <a:t>‹Nº›</a:t>
            </a:fld>
            <a:endParaRPr lang="es-ES"/>
          </a:p>
        </p:txBody>
      </p:sp>
    </p:spTree>
    <p:extLst>
      <p:ext uri="{BB962C8B-B14F-4D97-AF65-F5344CB8AC3E}">
        <p14:creationId xmlns:p14="http://schemas.microsoft.com/office/powerpoint/2010/main" val="2763688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365125"/>
            <a:ext cx="1971675"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1"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a:defRPr/>
            </a:pPr>
            <a:fld id="{A8716BA7-8108-4EDB-831D-C7B16C493376}" type="datetimeFigureOut">
              <a:rPr lang="es-ES" smtClean="0"/>
              <a:pPr>
                <a:defRPr/>
              </a:pPr>
              <a:t>21/04/2023</a:t>
            </a:fld>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2CC9627D-CB1E-41B2-A7DB-692B44B051D4}" type="slidenum">
              <a:rPr lang="es-ES" smtClean="0"/>
              <a:pPr>
                <a:defRPr/>
              </a:pPr>
              <a:t>‹Nº›</a:t>
            </a:fld>
            <a:endParaRPr lang="es-ES"/>
          </a:p>
        </p:txBody>
      </p:sp>
    </p:spTree>
    <p:extLst>
      <p:ext uri="{BB962C8B-B14F-4D97-AF65-F5344CB8AC3E}">
        <p14:creationId xmlns:p14="http://schemas.microsoft.com/office/powerpoint/2010/main" val="2780053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ítulo, texto y clip multimedi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a:t>Haga clic para modificar el estilo de título del patrón</a:t>
            </a:r>
            <a:endParaRPr lang="es-CO"/>
          </a:p>
        </p:txBody>
      </p:sp>
      <p:sp>
        <p:nvSpPr>
          <p:cNvPr id="3" name="2 Marcador de texto"/>
          <p:cNvSpPr>
            <a:spLocks noGrp="1"/>
          </p:cNvSpPr>
          <p:nvPr>
            <p:ph type="body" sz="half" idx="1"/>
          </p:nvPr>
        </p:nvSpPr>
        <p:spPr>
          <a:xfrm>
            <a:off x="457200" y="1600202"/>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medios"/>
          <p:cNvSpPr>
            <a:spLocks noGrp="1"/>
          </p:cNvSpPr>
          <p:nvPr>
            <p:ph type="media" sz="half" idx="2"/>
          </p:nvPr>
        </p:nvSpPr>
        <p:spPr>
          <a:xfrm>
            <a:off x="4648200" y="1600202"/>
            <a:ext cx="4038600" cy="4525963"/>
          </a:xfrm>
        </p:spPr>
        <p:txBody>
          <a:bodyPr/>
          <a:lstStyle/>
          <a:p>
            <a:pPr lvl="0"/>
            <a:endParaRPr lang="es-CO" noProof="0"/>
          </a:p>
        </p:txBody>
      </p:sp>
      <p:sp>
        <p:nvSpPr>
          <p:cNvPr id="5" name="Rectangle 4">
            <a:extLst>
              <a:ext uri="{FF2B5EF4-FFF2-40B4-BE49-F238E27FC236}">
                <a16:creationId xmlns:a16="http://schemas.microsoft.com/office/drawing/2014/main" xmlns="" id="{B9EE447D-65C1-45C1-9DF2-BBE8A9377963}"/>
              </a:ext>
            </a:extLst>
          </p:cNvPr>
          <p:cNvSpPr>
            <a:spLocks noGrp="1" noChangeArrowheads="1"/>
          </p:cNvSpPr>
          <p:nvPr>
            <p:ph type="dt" sz="half" idx="10"/>
          </p:nvPr>
        </p:nvSpPr>
        <p:spPr>
          <a:ln/>
        </p:spPr>
        <p:txBody>
          <a:bodyPr/>
          <a:lstStyle>
            <a:lvl1pPr>
              <a:defRPr/>
            </a:lvl1pPr>
          </a:lstStyle>
          <a:p>
            <a:pPr>
              <a:defRPr/>
            </a:pPr>
            <a:endParaRPr lang="es-CO"/>
          </a:p>
        </p:txBody>
      </p:sp>
      <p:sp>
        <p:nvSpPr>
          <p:cNvPr id="6" name="Rectangle 5">
            <a:extLst>
              <a:ext uri="{FF2B5EF4-FFF2-40B4-BE49-F238E27FC236}">
                <a16:creationId xmlns:a16="http://schemas.microsoft.com/office/drawing/2014/main" xmlns="" id="{F79A8835-B056-41BB-A4B5-A54BC6BA7888}"/>
              </a:ext>
            </a:extLst>
          </p:cNvPr>
          <p:cNvSpPr>
            <a:spLocks noGrp="1" noChangeArrowheads="1"/>
          </p:cNvSpPr>
          <p:nvPr>
            <p:ph type="ftr" sz="quarter" idx="11"/>
          </p:nvPr>
        </p:nvSpPr>
        <p:spPr>
          <a:ln/>
        </p:spPr>
        <p:txBody>
          <a:bodyPr/>
          <a:lstStyle>
            <a:lvl1pPr>
              <a:defRPr/>
            </a:lvl1pPr>
          </a:lstStyle>
          <a:p>
            <a:pPr>
              <a:defRPr/>
            </a:pPr>
            <a:endParaRPr lang="es-CO"/>
          </a:p>
        </p:txBody>
      </p:sp>
      <p:sp>
        <p:nvSpPr>
          <p:cNvPr id="7" name="Rectangle 6">
            <a:extLst>
              <a:ext uri="{FF2B5EF4-FFF2-40B4-BE49-F238E27FC236}">
                <a16:creationId xmlns:a16="http://schemas.microsoft.com/office/drawing/2014/main" xmlns="" id="{BF4D48AA-D8F8-4F99-88D9-AD4D3D4A0818}"/>
              </a:ext>
            </a:extLst>
          </p:cNvPr>
          <p:cNvSpPr>
            <a:spLocks noGrp="1" noChangeArrowheads="1"/>
          </p:cNvSpPr>
          <p:nvPr>
            <p:ph type="sldNum" sz="quarter" idx="12"/>
          </p:nvPr>
        </p:nvSpPr>
        <p:spPr>
          <a:ln/>
        </p:spPr>
        <p:txBody>
          <a:bodyPr/>
          <a:lstStyle>
            <a:lvl1pPr>
              <a:defRPr/>
            </a:lvl1pPr>
          </a:lstStyle>
          <a:p>
            <a:pPr>
              <a:defRPr/>
            </a:pPr>
            <a:fld id="{A2F64F2F-C8BA-4C5B-8B7F-0A99D3C35C2B}" type="slidenum">
              <a:rPr lang="es-CO"/>
              <a:pPr>
                <a:defRPr/>
              </a:pPr>
              <a:t>‹Nº›</a:t>
            </a:fld>
            <a:endParaRPr lang="es-CO"/>
          </a:p>
        </p:txBody>
      </p:sp>
    </p:spTree>
    <p:extLst>
      <p:ext uri="{BB962C8B-B14F-4D97-AF65-F5344CB8AC3E}">
        <p14:creationId xmlns:p14="http://schemas.microsoft.com/office/powerpoint/2010/main" val="84388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9" name="Imagen 8" descr="Formato PPT 4.3_Mesa de trabajo 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675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5BFBB947-EBA6-45CF-B740-F781BA810C8E}" type="datetimeFigureOut">
              <a:rPr lang="es-CO" smtClean="0"/>
              <a:t>21/04/2023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1470206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5BFBB947-EBA6-45CF-B740-F781BA810C8E}" type="datetimeFigureOut">
              <a:rPr lang="es-CO" smtClean="0"/>
              <a:t>21/04/2023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3572025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s-ES"/>
              <a:t>Haga clic para modificar el estilo de título del patrón</a:t>
            </a:r>
            <a:endParaRPr lang="en-US"/>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BFBB947-EBA6-45CF-B740-F781BA810C8E}" type="datetimeFigureOut">
              <a:rPr lang="es-CO" smtClean="0"/>
              <a:t>21/04/2023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2164082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5BFBB947-EBA6-45CF-B740-F781BA810C8E}" type="datetimeFigureOut">
              <a:rPr lang="es-CO" smtClean="0"/>
              <a:t>21/04/2023</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2716019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1"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5BFBB947-EBA6-45CF-B740-F781BA810C8E}" type="datetimeFigureOut">
              <a:rPr lang="es-CO" smtClean="0"/>
              <a:t>21/04/2023</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856478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5BFBB947-EBA6-45CF-B740-F781BA810C8E}" type="datetimeFigureOut">
              <a:rPr lang="es-CO" smtClean="0"/>
              <a:t>21/04/2023</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928854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a:defRPr/>
            </a:pPr>
            <a:fld id="{202CC10B-BCC9-4FE9-8B1C-13BF5A9612BE}" type="datetimeFigureOut">
              <a:rPr lang="es-ES" smtClean="0"/>
              <a:pPr>
                <a:defRPr/>
              </a:pPr>
              <a:t>21/04/2023</a:t>
            </a:fld>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CAFC93D7-0BD0-4C07-9427-96C8BDDE9992}" type="slidenum">
              <a:rPr lang="es-ES" smtClean="0"/>
              <a:pPr>
                <a:defRPr/>
              </a:pPr>
              <a:t>‹Nº›</a:t>
            </a:fld>
            <a:endParaRPr lang="es-ES"/>
          </a:p>
        </p:txBody>
      </p:sp>
    </p:spTree>
    <p:extLst>
      <p:ext uri="{BB962C8B-B14F-4D97-AF65-F5344CB8AC3E}">
        <p14:creationId xmlns:p14="http://schemas.microsoft.com/office/powerpoint/2010/main" val="1860741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BB947-EBA6-45CF-B740-F781BA810C8E}" type="datetimeFigureOut">
              <a:rPr lang="es-CO" smtClean="0"/>
              <a:t>21/04/2023</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573235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BFBB947-EBA6-45CF-B740-F781BA810C8E}" type="datetimeFigureOut">
              <a:rPr lang="es-CO" smtClean="0"/>
              <a:t>21/04/2023</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1771152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BFBB947-EBA6-45CF-B740-F781BA810C8E}" type="datetimeFigureOut">
              <a:rPr lang="es-CO" smtClean="0"/>
              <a:t>21/04/2023</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2108145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5BFBB947-EBA6-45CF-B740-F781BA810C8E}" type="datetimeFigureOut">
              <a:rPr lang="es-CO" smtClean="0"/>
              <a:t>21/04/2023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483746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5BFBB947-EBA6-45CF-B740-F781BA810C8E}" type="datetimeFigureOut">
              <a:rPr lang="es-CO" smtClean="0"/>
              <a:t>21/04/2023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194730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1833"/>
            <a:ext cx="6858000" cy="2387600"/>
          </a:xfrm>
          <a:prstGeom prst="rect">
            <a:avLst/>
          </a:prstGeo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143000" y="3602570"/>
            <a:ext cx="6858000" cy="165523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a:xfrm>
            <a:off x="628650" y="6356353"/>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3"/>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3"/>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196562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6"/>
            <a:ext cx="7886700" cy="132503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628650" y="1826685"/>
            <a:ext cx="7886700" cy="4349749"/>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3"/>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3"/>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3"/>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689086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10269"/>
            <a:ext cx="7886700" cy="2853267"/>
          </a:xfrm>
          <a:prstGeom prst="rect">
            <a:avLst/>
          </a:prstGeo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623888" y="4588936"/>
            <a:ext cx="7886700" cy="150071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a:xfrm>
            <a:off x="628650" y="6356353"/>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3"/>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3"/>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589560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6"/>
            <a:ext cx="7886700" cy="132503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628650" y="1826685"/>
            <a:ext cx="3867150" cy="4349749"/>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4648200" y="1826685"/>
            <a:ext cx="3867150" cy="4349749"/>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a:xfrm>
            <a:off x="628650" y="6356353"/>
            <a:ext cx="2057400" cy="366183"/>
          </a:xfrm>
          <a:prstGeom prst="rect">
            <a:avLst/>
          </a:prstGeom>
        </p:spPr>
        <p:txBody>
          <a:bodyPr/>
          <a:lstStyle/>
          <a:p>
            <a:fld id="{5BFBB947-EBA6-45CF-B740-F781BA810C8E}" type="datetimeFigureOut">
              <a:rPr lang="es-CO" smtClean="0"/>
              <a:t>21/04/2023</a:t>
            </a:fld>
            <a:endParaRPr lang="es-CO"/>
          </a:p>
        </p:txBody>
      </p:sp>
      <p:sp>
        <p:nvSpPr>
          <p:cNvPr id="6" name="Marcador de pie de página 5"/>
          <p:cNvSpPr>
            <a:spLocks noGrp="1"/>
          </p:cNvSpPr>
          <p:nvPr>
            <p:ph type="ftr" sz="quarter" idx="11"/>
          </p:nvPr>
        </p:nvSpPr>
        <p:spPr>
          <a:xfrm>
            <a:off x="3028950" y="6356353"/>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3"/>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205482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6186"/>
            <a:ext cx="7886700" cy="1325033"/>
          </a:xfrm>
          <a:prstGeom prst="rect">
            <a:avLst/>
          </a:prstGeo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630239" y="1680634"/>
            <a:ext cx="3868737"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30239" y="2506133"/>
            <a:ext cx="3868737" cy="3683000"/>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4629150" y="1680634"/>
            <a:ext cx="3887788"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2506133"/>
            <a:ext cx="3887788" cy="3683000"/>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a:xfrm>
            <a:off x="628650" y="6356353"/>
            <a:ext cx="2057400" cy="366183"/>
          </a:xfrm>
          <a:prstGeom prst="rect">
            <a:avLst/>
          </a:prstGeom>
        </p:spPr>
        <p:txBody>
          <a:bodyPr/>
          <a:lstStyle/>
          <a:p>
            <a:fld id="{5BFBB947-EBA6-45CF-B740-F781BA810C8E}" type="datetimeFigureOut">
              <a:rPr lang="es-CO" smtClean="0"/>
              <a:t>21/04/2023</a:t>
            </a:fld>
            <a:endParaRPr lang="es-CO"/>
          </a:p>
        </p:txBody>
      </p:sp>
      <p:sp>
        <p:nvSpPr>
          <p:cNvPr id="8" name="Marcador de pie de página 7"/>
          <p:cNvSpPr>
            <a:spLocks noGrp="1"/>
          </p:cNvSpPr>
          <p:nvPr>
            <p:ph type="ftr" sz="quarter" idx="11"/>
          </p:nvPr>
        </p:nvSpPr>
        <p:spPr>
          <a:xfrm>
            <a:off x="3028950" y="6356353"/>
            <a:ext cx="3086100" cy="366183"/>
          </a:xfrm>
          <a:prstGeom prst="rect">
            <a:avLst/>
          </a:prstGeom>
        </p:spPr>
        <p:txBody>
          <a:bodyPr/>
          <a:lstStyle/>
          <a:p>
            <a:endParaRPr lang="es-CO"/>
          </a:p>
        </p:txBody>
      </p:sp>
      <p:sp>
        <p:nvSpPr>
          <p:cNvPr id="9" name="Marcador de número de diapositiva 8"/>
          <p:cNvSpPr>
            <a:spLocks noGrp="1"/>
          </p:cNvSpPr>
          <p:nvPr>
            <p:ph type="sldNum" sz="quarter" idx="12"/>
          </p:nvPr>
        </p:nvSpPr>
        <p:spPr>
          <a:xfrm>
            <a:off x="6457950" y="6356353"/>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26012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41"/>
            <a:ext cx="7886700" cy="2852737"/>
          </a:xfrm>
        </p:spPr>
        <p:txBody>
          <a:bodyPr anchor="b"/>
          <a:lstStyle>
            <a:lvl1pPr>
              <a:defRPr sz="45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pPr>
              <a:defRPr/>
            </a:pPr>
            <a:fld id="{7876960C-3F72-481A-AF98-91AE39EEBEB8}" type="datetimeFigureOut">
              <a:rPr lang="es-ES" smtClean="0"/>
              <a:pPr>
                <a:defRPr/>
              </a:pPr>
              <a:t>21/04/2023</a:t>
            </a:fld>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0119886F-1676-40EC-A8DD-3CF5094D567C}" type="slidenum">
              <a:rPr lang="es-ES" smtClean="0"/>
              <a:pPr>
                <a:defRPr/>
              </a:pPr>
              <a:t>‹Nº›</a:t>
            </a:fld>
            <a:endParaRPr lang="es-ES"/>
          </a:p>
        </p:txBody>
      </p:sp>
    </p:spTree>
    <p:extLst>
      <p:ext uri="{BB962C8B-B14F-4D97-AF65-F5344CB8AC3E}">
        <p14:creationId xmlns:p14="http://schemas.microsoft.com/office/powerpoint/2010/main" val="2288046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6"/>
            <a:ext cx="7886700" cy="1325033"/>
          </a:xfrm>
          <a:prstGeom prst="rect">
            <a:avLst/>
          </a:prstGeom>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a:xfrm>
            <a:off x="628650" y="6356353"/>
            <a:ext cx="2057400" cy="366183"/>
          </a:xfrm>
          <a:prstGeom prst="rect">
            <a:avLst/>
          </a:prstGeom>
        </p:spPr>
        <p:txBody>
          <a:bodyPr/>
          <a:lstStyle/>
          <a:p>
            <a:fld id="{5BFBB947-EBA6-45CF-B740-F781BA810C8E}" type="datetimeFigureOut">
              <a:rPr lang="es-CO" smtClean="0"/>
              <a:t>21/04/2023</a:t>
            </a:fld>
            <a:endParaRPr lang="es-CO"/>
          </a:p>
        </p:txBody>
      </p:sp>
      <p:sp>
        <p:nvSpPr>
          <p:cNvPr id="4" name="Marcador de pie de página 3"/>
          <p:cNvSpPr>
            <a:spLocks noGrp="1"/>
          </p:cNvSpPr>
          <p:nvPr>
            <p:ph type="ftr" sz="quarter" idx="11"/>
          </p:nvPr>
        </p:nvSpPr>
        <p:spPr>
          <a:xfrm>
            <a:off x="3028950" y="6356353"/>
            <a:ext cx="3086100" cy="366183"/>
          </a:xfrm>
          <a:prstGeom prst="rect">
            <a:avLst/>
          </a:prstGeom>
        </p:spPr>
        <p:txBody>
          <a:bodyPr/>
          <a:lstStyle/>
          <a:p>
            <a:endParaRPr lang="es-CO"/>
          </a:p>
        </p:txBody>
      </p:sp>
      <p:sp>
        <p:nvSpPr>
          <p:cNvPr id="5" name="Marcador de número de diapositiva 4"/>
          <p:cNvSpPr>
            <a:spLocks noGrp="1"/>
          </p:cNvSpPr>
          <p:nvPr>
            <p:ph type="sldNum" sz="quarter" idx="12"/>
          </p:nvPr>
        </p:nvSpPr>
        <p:spPr>
          <a:xfrm>
            <a:off x="6457950" y="6356353"/>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187513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6356353"/>
            <a:ext cx="2057400" cy="366183"/>
          </a:xfrm>
          <a:prstGeom prst="rect">
            <a:avLst/>
          </a:prstGeom>
        </p:spPr>
        <p:txBody>
          <a:bodyPr/>
          <a:lstStyle/>
          <a:p>
            <a:fld id="{5BFBB947-EBA6-45CF-B740-F781BA810C8E}" type="datetimeFigureOut">
              <a:rPr lang="es-CO" smtClean="0"/>
              <a:t>21/04/2023</a:t>
            </a:fld>
            <a:endParaRPr lang="es-CO"/>
          </a:p>
        </p:txBody>
      </p:sp>
      <p:sp>
        <p:nvSpPr>
          <p:cNvPr id="3" name="Marcador de pie de página 2"/>
          <p:cNvSpPr>
            <a:spLocks noGrp="1"/>
          </p:cNvSpPr>
          <p:nvPr>
            <p:ph type="ftr" sz="quarter" idx="11"/>
          </p:nvPr>
        </p:nvSpPr>
        <p:spPr>
          <a:xfrm>
            <a:off x="3028950" y="6356353"/>
            <a:ext cx="3086100" cy="366183"/>
          </a:xfrm>
          <a:prstGeom prst="rect">
            <a:avLst/>
          </a:prstGeom>
        </p:spPr>
        <p:txBody>
          <a:bodyPr/>
          <a:lstStyle/>
          <a:p>
            <a:endParaRPr lang="es-CO"/>
          </a:p>
        </p:txBody>
      </p:sp>
      <p:sp>
        <p:nvSpPr>
          <p:cNvPr id="4" name="Marcador de número de diapositiva 3"/>
          <p:cNvSpPr>
            <a:spLocks noGrp="1"/>
          </p:cNvSpPr>
          <p:nvPr>
            <p:ph type="sldNum" sz="quarter" idx="12"/>
          </p:nvPr>
        </p:nvSpPr>
        <p:spPr>
          <a:xfrm>
            <a:off x="6457950" y="6356353"/>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531249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40" y="457200"/>
            <a:ext cx="2949575"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3887788" y="988487"/>
            <a:ext cx="4629150" cy="487256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630240" y="2057402"/>
            <a:ext cx="2949575" cy="38121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628650" y="6356353"/>
            <a:ext cx="2057400" cy="366183"/>
          </a:xfrm>
          <a:prstGeom prst="rect">
            <a:avLst/>
          </a:prstGeom>
        </p:spPr>
        <p:txBody>
          <a:bodyPr/>
          <a:lstStyle/>
          <a:p>
            <a:fld id="{5BFBB947-EBA6-45CF-B740-F781BA810C8E}" type="datetimeFigureOut">
              <a:rPr lang="es-CO" smtClean="0"/>
              <a:t>21/04/2023</a:t>
            </a:fld>
            <a:endParaRPr lang="es-CO"/>
          </a:p>
        </p:txBody>
      </p:sp>
      <p:sp>
        <p:nvSpPr>
          <p:cNvPr id="6" name="Marcador de pie de página 5"/>
          <p:cNvSpPr>
            <a:spLocks noGrp="1"/>
          </p:cNvSpPr>
          <p:nvPr>
            <p:ph type="ftr" sz="quarter" idx="11"/>
          </p:nvPr>
        </p:nvSpPr>
        <p:spPr>
          <a:xfrm>
            <a:off x="3028950" y="6356353"/>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3"/>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3082036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40" y="457200"/>
            <a:ext cx="2949575"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3887788" y="988487"/>
            <a:ext cx="4629150" cy="487256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630240" y="2057402"/>
            <a:ext cx="2949575" cy="38121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628650" y="6356353"/>
            <a:ext cx="2057400" cy="366183"/>
          </a:xfrm>
          <a:prstGeom prst="rect">
            <a:avLst/>
          </a:prstGeom>
        </p:spPr>
        <p:txBody>
          <a:bodyPr/>
          <a:lstStyle/>
          <a:p>
            <a:fld id="{5BFBB947-EBA6-45CF-B740-F781BA810C8E}" type="datetimeFigureOut">
              <a:rPr lang="es-CO" smtClean="0"/>
              <a:t>21/04/2023</a:t>
            </a:fld>
            <a:endParaRPr lang="es-CO"/>
          </a:p>
        </p:txBody>
      </p:sp>
      <p:sp>
        <p:nvSpPr>
          <p:cNvPr id="6" name="Marcador de pie de página 5"/>
          <p:cNvSpPr>
            <a:spLocks noGrp="1"/>
          </p:cNvSpPr>
          <p:nvPr>
            <p:ph type="ftr" sz="quarter" idx="11"/>
          </p:nvPr>
        </p:nvSpPr>
        <p:spPr>
          <a:xfrm>
            <a:off x="3028950" y="6356353"/>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3"/>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148810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6"/>
            <a:ext cx="7886700" cy="1325033"/>
          </a:xfrm>
          <a:prstGeom prst="rect">
            <a:avLst/>
          </a:prstGeom>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0" y="1826685"/>
            <a:ext cx="7886700" cy="4349749"/>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3"/>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3"/>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3"/>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2784236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366187"/>
            <a:ext cx="1971675" cy="5810249"/>
          </a:xfrm>
          <a:prstGeom prst="rect">
            <a:avLst/>
          </a:prstGeo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2" y="366187"/>
            <a:ext cx="5762625" cy="5810249"/>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3"/>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3"/>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3"/>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311543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1833"/>
            <a:ext cx="6858000" cy="2387600"/>
          </a:xfrm>
          <a:prstGeom prst="rect">
            <a:avLst/>
          </a:prstGeom>
        </p:spPr>
        <p:txBody>
          <a:bodyPr anchor="b"/>
          <a:lstStyle>
            <a:lvl1pPr algn="ctr">
              <a:defRPr sz="6000"/>
            </a:lvl1pPr>
          </a:lstStyle>
          <a:p>
            <a:r>
              <a:rPr lang="en-US"/>
              <a:t>Click to edit Master title style</a:t>
            </a:r>
            <a:endParaRPr lang="es-CO"/>
          </a:p>
        </p:txBody>
      </p:sp>
      <p:sp>
        <p:nvSpPr>
          <p:cNvPr id="3" name="Subtítulo 2"/>
          <p:cNvSpPr>
            <a:spLocks noGrp="1"/>
          </p:cNvSpPr>
          <p:nvPr>
            <p:ph type="subTitle" idx="1"/>
          </p:nvPr>
        </p:nvSpPr>
        <p:spPr>
          <a:xfrm>
            <a:off x="1143000" y="3602568"/>
            <a:ext cx="6858000" cy="165523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2435995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contenido 2"/>
          <p:cNvSpPr>
            <a:spLocks noGrp="1"/>
          </p:cNvSpPr>
          <p:nvPr>
            <p:ph idx="1"/>
          </p:nvPr>
        </p:nvSpPr>
        <p:spPr>
          <a:xfrm>
            <a:off x="628650" y="1826684"/>
            <a:ext cx="78867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1702957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10267"/>
            <a:ext cx="7886700" cy="2853267"/>
          </a:xfrm>
          <a:prstGeom prst="rect">
            <a:avLst/>
          </a:prstGeom>
        </p:spPr>
        <p:txBody>
          <a:bodyPr anchor="b"/>
          <a:lstStyle>
            <a:lvl1pPr>
              <a:defRPr sz="6000"/>
            </a:lvl1pPr>
          </a:lstStyle>
          <a:p>
            <a:r>
              <a:rPr lang="en-US"/>
              <a:t>Click to edit Master title style</a:t>
            </a:r>
            <a:endParaRPr lang="es-CO"/>
          </a:p>
        </p:txBody>
      </p:sp>
      <p:sp>
        <p:nvSpPr>
          <p:cNvPr id="3" name="Marcador de texto 2"/>
          <p:cNvSpPr>
            <a:spLocks noGrp="1"/>
          </p:cNvSpPr>
          <p:nvPr>
            <p:ph type="body" idx="1"/>
          </p:nvPr>
        </p:nvSpPr>
        <p:spPr>
          <a:xfrm>
            <a:off x="623888" y="4588934"/>
            <a:ext cx="7886700" cy="150071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28287834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contenido 2"/>
          <p:cNvSpPr>
            <a:spLocks noGrp="1"/>
          </p:cNvSpPr>
          <p:nvPr>
            <p:ph sz="half" idx="1"/>
          </p:nvPr>
        </p:nvSpPr>
        <p:spPr>
          <a:xfrm>
            <a:off x="628650" y="1826684"/>
            <a:ext cx="386715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contenido 3"/>
          <p:cNvSpPr>
            <a:spLocks noGrp="1"/>
          </p:cNvSpPr>
          <p:nvPr>
            <p:ph sz="half" idx="2"/>
          </p:nvPr>
        </p:nvSpPr>
        <p:spPr>
          <a:xfrm>
            <a:off x="4648200" y="1826684"/>
            <a:ext cx="386715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Marcador de fecha 4"/>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6" name="Marcador de pie de página 5"/>
          <p:cNvSpPr>
            <a:spLocks noGrp="1"/>
          </p:cNvSpPr>
          <p:nvPr>
            <p:ph type="ftr" sz="quarter" idx="11"/>
          </p:nvPr>
        </p:nvSpPr>
        <p:spPr>
          <a:xfrm>
            <a:off x="3028950" y="6356351"/>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1877546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pPr>
              <a:defRPr/>
            </a:pPr>
            <a:fld id="{5A96B247-DA44-48C2-AC3C-BDC7BD6B60CC}" type="datetimeFigureOut">
              <a:rPr lang="es-ES" smtClean="0"/>
              <a:pPr>
                <a:defRPr/>
              </a:pPr>
              <a:t>21/04/2023</a:t>
            </a:fld>
            <a:endParaRPr lang="es-ES"/>
          </a:p>
        </p:txBody>
      </p:sp>
      <p:sp>
        <p:nvSpPr>
          <p:cNvPr id="6" name="Marcador de pie de página 5"/>
          <p:cNvSpPr>
            <a:spLocks noGrp="1"/>
          </p:cNvSpPr>
          <p:nvPr>
            <p:ph type="ftr" sz="quarter" idx="11"/>
          </p:nvPr>
        </p:nvSpPr>
        <p:spPr/>
        <p:txBody>
          <a:bodyPr/>
          <a:lstStyle/>
          <a:p>
            <a:pPr>
              <a:defRPr/>
            </a:pPr>
            <a:endParaRPr lang="es-ES"/>
          </a:p>
        </p:txBody>
      </p:sp>
      <p:sp>
        <p:nvSpPr>
          <p:cNvPr id="7" name="Marcador de número de diapositiva 6"/>
          <p:cNvSpPr>
            <a:spLocks noGrp="1"/>
          </p:cNvSpPr>
          <p:nvPr>
            <p:ph type="sldNum" sz="quarter" idx="12"/>
          </p:nvPr>
        </p:nvSpPr>
        <p:spPr/>
        <p:txBody>
          <a:bodyPr/>
          <a:lstStyle/>
          <a:p>
            <a:pPr>
              <a:defRPr/>
            </a:pPr>
            <a:fld id="{53D3A623-0FA7-4AB2-8EB2-22883233BD98}" type="slidenum">
              <a:rPr lang="es-ES" smtClean="0"/>
              <a:pPr>
                <a:defRPr/>
              </a:pPr>
              <a:t>‹Nº›</a:t>
            </a:fld>
            <a:endParaRPr lang="es-ES"/>
          </a:p>
        </p:txBody>
      </p:sp>
    </p:spTree>
    <p:extLst>
      <p:ext uri="{BB962C8B-B14F-4D97-AF65-F5344CB8AC3E}">
        <p14:creationId xmlns:p14="http://schemas.microsoft.com/office/powerpoint/2010/main" val="2563560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6185"/>
            <a:ext cx="7886700" cy="1325033"/>
          </a:xfrm>
          <a:prstGeom prst="rect">
            <a:avLst/>
          </a:prstGeom>
        </p:spPr>
        <p:txBody>
          <a:bodyPr/>
          <a:lstStyle/>
          <a:p>
            <a:r>
              <a:rPr lang="en-US"/>
              <a:t>Click to edit Master title style</a:t>
            </a:r>
            <a:endParaRPr lang="es-CO"/>
          </a:p>
        </p:txBody>
      </p:sp>
      <p:sp>
        <p:nvSpPr>
          <p:cNvPr id="3" name="Marcador de texto 2"/>
          <p:cNvSpPr>
            <a:spLocks noGrp="1"/>
          </p:cNvSpPr>
          <p:nvPr>
            <p:ph type="body" idx="1"/>
          </p:nvPr>
        </p:nvSpPr>
        <p:spPr>
          <a:xfrm>
            <a:off x="630239" y="1680634"/>
            <a:ext cx="3868737"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Marcador de contenido 3"/>
          <p:cNvSpPr>
            <a:spLocks noGrp="1"/>
          </p:cNvSpPr>
          <p:nvPr>
            <p:ph sz="half" idx="2"/>
          </p:nvPr>
        </p:nvSpPr>
        <p:spPr>
          <a:xfrm>
            <a:off x="630239" y="2506133"/>
            <a:ext cx="386873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Marcador de texto 4"/>
          <p:cNvSpPr>
            <a:spLocks noGrp="1"/>
          </p:cNvSpPr>
          <p:nvPr>
            <p:ph type="body" sz="quarter" idx="3"/>
          </p:nvPr>
        </p:nvSpPr>
        <p:spPr>
          <a:xfrm>
            <a:off x="4629150" y="1680634"/>
            <a:ext cx="3887788"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Marcador de contenido 5"/>
          <p:cNvSpPr>
            <a:spLocks noGrp="1"/>
          </p:cNvSpPr>
          <p:nvPr>
            <p:ph sz="quarter" idx="4"/>
          </p:nvPr>
        </p:nvSpPr>
        <p:spPr>
          <a:xfrm>
            <a:off x="4629150" y="2506133"/>
            <a:ext cx="3887788"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Marcador de fecha 6"/>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8" name="Marcador de pie de página 7"/>
          <p:cNvSpPr>
            <a:spLocks noGrp="1"/>
          </p:cNvSpPr>
          <p:nvPr>
            <p:ph type="ftr" sz="quarter" idx="11"/>
          </p:nvPr>
        </p:nvSpPr>
        <p:spPr>
          <a:xfrm>
            <a:off x="3028950" y="6356351"/>
            <a:ext cx="3086100" cy="366183"/>
          </a:xfrm>
          <a:prstGeom prst="rect">
            <a:avLst/>
          </a:prstGeom>
        </p:spPr>
        <p:txBody>
          <a:bodyPr/>
          <a:lstStyle/>
          <a:p>
            <a:endParaRPr lang="es-CO"/>
          </a:p>
        </p:txBody>
      </p:sp>
      <p:sp>
        <p:nvSpPr>
          <p:cNvPr id="9" name="Marcador de número de diapositiva 8"/>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41583646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fecha 2"/>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4" name="Marcador de pie de página 3"/>
          <p:cNvSpPr>
            <a:spLocks noGrp="1"/>
          </p:cNvSpPr>
          <p:nvPr>
            <p:ph type="ftr" sz="quarter" idx="11"/>
          </p:nvPr>
        </p:nvSpPr>
        <p:spPr>
          <a:xfrm>
            <a:off x="3028950" y="6356351"/>
            <a:ext cx="3086100" cy="366183"/>
          </a:xfrm>
          <a:prstGeom prst="rect">
            <a:avLst/>
          </a:prstGeom>
        </p:spPr>
        <p:txBody>
          <a:bodyPr/>
          <a:lstStyle/>
          <a:p>
            <a:endParaRPr lang="es-CO"/>
          </a:p>
        </p:txBody>
      </p:sp>
      <p:sp>
        <p:nvSpPr>
          <p:cNvPr id="5" name="Marcador de número de diapositiva 4"/>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3096280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3" name="Marcador de pie de página 2"/>
          <p:cNvSpPr>
            <a:spLocks noGrp="1"/>
          </p:cNvSpPr>
          <p:nvPr>
            <p:ph type="ftr" sz="quarter" idx="11"/>
          </p:nvPr>
        </p:nvSpPr>
        <p:spPr>
          <a:xfrm>
            <a:off x="3028950" y="6356351"/>
            <a:ext cx="3086100" cy="366183"/>
          </a:xfrm>
          <a:prstGeom prst="rect">
            <a:avLst/>
          </a:prstGeom>
        </p:spPr>
        <p:txBody>
          <a:bodyPr/>
          <a:lstStyle/>
          <a:p>
            <a:endParaRPr lang="es-CO"/>
          </a:p>
        </p:txBody>
      </p:sp>
      <p:sp>
        <p:nvSpPr>
          <p:cNvPr id="4" name="Marcador de número de diapositiva 3"/>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1639911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9" y="457200"/>
            <a:ext cx="2949575" cy="1600200"/>
          </a:xfrm>
          <a:prstGeom prst="rect">
            <a:avLst/>
          </a:prstGeom>
        </p:spPr>
        <p:txBody>
          <a:bodyPr anchor="b"/>
          <a:lstStyle>
            <a:lvl1pPr>
              <a:defRPr sz="3200"/>
            </a:lvl1pPr>
          </a:lstStyle>
          <a:p>
            <a:r>
              <a:rPr lang="en-US"/>
              <a:t>Click to edit Master title style</a:t>
            </a:r>
            <a:endParaRPr lang="es-CO"/>
          </a:p>
        </p:txBody>
      </p:sp>
      <p:sp>
        <p:nvSpPr>
          <p:cNvPr id="3" name="Marcador de contenido 2"/>
          <p:cNvSpPr>
            <a:spLocks noGrp="1"/>
          </p:cNvSpPr>
          <p:nvPr>
            <p:ph idx="1"/>
          </p:nvPr>
        </p:nvSpPr>
        <p:spPr>
          <a:xfrm>
            <a:off x="3887788" y="988485"/>
            <a:ext cx="4629150" cy="487256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texto 3"/>
          <p:cNvSpPr>
            <a:spLocks noGrp="1"/>
          </p:cNvSpPr>
          <p:nvPr>
            <p:ph type="body" sz="half" idx="2"/>
          </p:nvPr>
        </p:nvSpPr>
        <p:spPr>
          <a:xfrm>
            <a:off x="630239" y="2057400"/>
            <a:ext cx="2949575" cy="38121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Marcador de fecha 4"/>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6" name="Marcador de pie de página 5"/>
          <p:cNvSpPr>
            <a:spLocks noGrp="1"/>
          </p:cNvSpPr>
          <p:nvPr>
            <p:ph type="ftr" sz="quarter" idx="11"/>
          </p:nvPr>
        </p:nvSpPr>
        <p:spPr>
          <a:xfrm>
            <a:off x="3028950" y="6356351"/>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3428794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9" y="457200"/>
            <a:ext cx="2949575" cy="1600200"/>
          </a:xfrm>
          <a:prstGeom prst="rect">
            <a:avLst/>
          </a:prstGeom>
        </p:spPr>
        <p:txBody>
          <a:bodyPr anchor="b"/>
          <a:lstStyle>
            <a:lvl1pPr>
              <a:defRPr sz="3200"/>
            </a:lvl1pPr>
          </a:lstStyle>
          <a:p>
            <a:r>
              <a:rPr lang="en-US"/>
              <a:t>Click to edit Master title style</a:t>
            </a:r>
            <a:endParaRPr lang="es-CO"/>
          </a:p>
        </p:txBody>
      </p:sp>
      <p:sp>
        <p:nvSpPr>
          <p:cNvPr id="3" name="Marcador de posición de imagen 2"/>
          <p:cNvSpPr>
            <a:spLocks noGrp="1"/>
          </p:cNvSpPr>
          <p:nvPr>
            <p:ph type="pic" idx="1"/>
          </p:nvPr>
        </p:nvSpPr>
        <p:spPr>
          <a:xfrm>
            <a:off x="3887788" y="988485"/>
            <a:ext cx="4629150" cy="487256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CO"/>
          </a:p>
        </p:txBody>
      </p:sp>
      <p:sp>
        <p:nvSpPr>
          <p:cNvPr id="4" name="Marcador de texto 3"/>
          <p:cNvSpPr>
            <a:spLocks noGrp="1"/>
          </p:cNvSpPr>
          <p:nvPr>
            <p:ph type="body" sz="half" idx="2"/>
          </p:nvPr>
        </p:nvSpPr>
        <p:spPr>
          <a:xfrm>
            <a:off x="630239" y="2057400"/>
            <a:ext cx="2949575" cy="38121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Marcador de fecha 4"/>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6" name="Marcador de pie de página 5"/>
          <p:cNvSpPr>
            <a:spLocks noGrp="1"/>
          </p:cNvSpPr>
          <p:nvPr>
            <p:ph type="ftr" sz="quarter" idx="11"/>
          </p:nvPr>
        </p:nvSpPr>
        <p:spPr>
          <a:xfrm>
            <a:off x="3028950" y="6356351"/>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21606775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texto vertical 2"/>
          <p:cNvSpPr>
            <a:spLocks noGrp="1"/>
          </p:cNvSpPr>
          <p:nvPr>
            <p:ph type="body" orient="vert" idx="1"/>
          </p:nvPr>
        </p:nvSpPr>
        <p:spPr>
          <a:xfrm>
            <a:off x="628650" y="1826684"/>
            <a:ext cx="78867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20948362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366185"/>
            <a:ext cx="1971675" cy="5810249"/>
          </a:xfrm>
          <a:prstGeom prst="rect">
            <a:avLst/>
          </a:prstGeom>
        </p:spPr>
        <p:txBody>
          <a:bodyPr vert="eaVert"/>
          <a:lstStyle/>
          <a:p>
            <a:r>
              <a:rPr lang="en-US"/>
              <a:t>Click to edit Master title style</a:t>
            </a:r>
            <a:endParaRPr lang="es-CO"/>
          </a:p>
        </p:txBody>
      </p:sp>
      <p:sp>
        <p:nvSpPr>
          <p:cNvPr id="3" name="Marcador de texto vertical 2"/>
          <p:cNvSpPr>
            <a:spLocks noGrp="1"/>
          </p:cNvSpPr>
          <p:nvPr>
            <p:ph type="body" orient="vert" idx="1"/>
          </p:nvPr>
        </p:nvSpPr>
        <p:spPr>
          <a:xfrm>
            <a:off x="628651" y="366185"/>
            <a:ext cx="5762625"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2204521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1833"/>
            <a:ext cx="6858000" cy="2387600"/>
          </a:xfrm>
          <a:prstGeom prst="rect">
            <a:avLst/>
          </a:prstGeom>
        </p:spPr>
        <p:txBody>
          <a:bodyPr anchor="b"/>
          <a:lstStyle>
            <a:lvl1pPr algn="ctr">
              <a:defRPr sz="6000"/>
            </a:lvl1pPr>
          </a:lstStyle>
          <a:p>
            <a:r>
              <a:rPr lang="en-US"/>
              <a:t>Click to edit Master title style</a:t>
            </a:r>
            <a:endParaRPr lang="es-CO"/>
          </a:p>
        </p:txBody>
      </p:sp>
      <p:sp>
        <p:nvSpPr>
          <p:cNvPr id="3" name="Subtítulo 2"/>
          <p:cNvSpPr>
            <a:spLocks noGrp="1"/>
          </p:cNvSpPr>
          <p:nvPr>
            <p:ph type="subTitle" idx="1"/>
          </p:nvPr>
        </p:nvSpPr>
        <p:spPr>
          <a:xfrm>
            <a:off x="1143000" y="3602568"/>
            <a:ext cx="6858000" cy="165523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88938D7F-A40C-4E5D-8CAA-C5B6B3D174E3}"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3F298C1A-123C-4E2F-B73C-EA7DC0023E49}" type="slidenum">
              <a:rPr lang="es-CO" smtClean="0"/>
              <a:t>‹Nº›</a:t>
            </a:fld>
            <a:endParaRPr lang="es-CO"/>
          </a:p>
        </p:txBody>
      </p:sp>
    </p:spTree>
    <p:extLst>
      <p:ext uri="{BB962C8B-B14F-4D97-AF65-F5344CB8AC3E}">
        <p14:creationId xmlns:p14="http://schemas.microsoft.com/office/powerpoint/2010/main" val="251156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contenido 2"/>
          <p:cNvSpPr>
            <a:spLocks noGrp="1"/>
          </p:cNvSpPr>
          <p:nvPr>
            <p:ph idx="1"/>
          </p:nvPr>
        </p:nvSpPr>
        <p:spPr>
          <a:xfrm>
            <a:off x="628650" y="1826684"/>
            <a:ext cx="78867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88938D7F-A40C-4E5D-8CAA-C5B6B3D174E3}"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3F298C1A-123C-4E2F-B73C-EA7DC0023E49}" type="slidenum">
              <a:rPr lang="es-CO" smtClean="0"/>
              <a:t>‹Nº›</a:t>
            </a:fld>
            <a:endParaRPr lang="es-CO"/>
          </a:p>
        </p:txBody>
      </p:sp>
    </p:spTree>
    <p:extLst>
      <p:ext uri="{BB962C8B-B14F-4D97-AF65-F5344CB8AC3E}">
        <p14:creationId xmlns:p14="http://schemas.microsoft.com/office/powerpoint/2010/main" val="362292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10267"/>
            <a:ext cx="7886700" cy="2853267"/>
          </a:xfrm>
          <a:prstGeom prst="rect">
            <a:avLst/>
          </a:prstGeom>
        </p:spPr>
        <p:txBody>
          <a:bodyPr anchor="b"/>
          <a:lstStyle>
            <a:lvl1pPr>
              <a:defRPr sz="6000"/>
            </a:lvl1pPr>
          </a:lstStyle>
          <a:p>
            <a:r>
              <a:rPr lang="en-US"/>
              <a:t>Click to edit Master title style</a:t>
            </a:r>
            <a:endParaRPr lang="es-CO"/>
          </a:p>
        </p:txBody>
      </p:sp>
      <p:sp>
        <p:nvSpPr>
          <p:cNvPr id="3" name="Marcador de texto 2"/>
          <p:cNvSpPr>
            <a:spLocks noGrp="1"/>
          </p:cNvSpPr>
          <p:nvPr>
            <p:ph type="body" idx="1"/>
          </p:nvPr>
        </p:nvSpPr>
        <p:spPr>
          <a:xfrm>
            <a:off x="623888" y="4588934"/>
            <a:ext cx="7886700" cy="150071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88938D7F-A40C-4E5D-8CAA-C5B6B3D174E3}"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3F298C1A-123C-4E2F-B73C-EA7DC0023E49}" type="slidenum">
              <a:rPr lang="es-CO" smtClean="0"/>
              <a:t>‹Nº›</a:t>
            </a:fld>
            <a:endParaRPr lang="es-CO"/>
          </a:p>
        </p:txBody>
      </p:sp>
    </p:spTree>
    <p:extLst>
      <p:ext uri="{BB962C8B-B14F-4D97-AF65-F5344CB8AC3E}">
        <p14:creationId xmlns:p14="http://schemas.microsoft.com/office/powerpoint/2010/main" val="1827763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8"/>
            <a:ext cx="78867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p:cNvSpPr>
            <a:spLocks noGrp="1"/>
          </p:cNvSpPr>
          <p:nvPr>
            <p:ph sz="quarter" idx="4"/>
          </p:nvPr>
        </p:nvSpPr>
        <p:spPr>
          <a:xfrm>
            <a:off x="4629151"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pPr>
              <a:defRPr/>
            </a:pPr>
            <a:fld id="{26F6A673-D685-478D-8299-FC657295F90F}" type="datetimeFigureOut">
              <a:rPr lang="es-ES" smtClean="0"/>
              <a:pPr>
                <a:defRPr/>
              </a:pPr>
              <a:t>21/04/2023</a:t>
            </a:fld>
            <a:endParaRPr lang="es-ES"/>
          </a:p>
        </p:txBody>
      </p:sp>
      <p:sp>
        <p:nvSpPr>
          <p:cNvPr id="8" name="Marcador de pie de página 7"/>
          <p:cNvSpPr>
            <a:spLocks noGrp="1"/>
          </p:cNvSpPr>
          <p:nvPr>
            <p:ph type="ftr" sz="quarter" idx="11"/>
          </p:nvPr>
        </p:nvSpPr>
        <p:spPr/>
        <p:txBody>
          <a:bodyPr/>
          <a:lstStyle/>
          <a:p>
            <a:pPr>
              <a:defRPr/>
            </a:pPr>
            <a:endParaRPr lang="es-ES"/>
          </a:p>
        </p:txBody>
      </p:sp>
      <p:sp>
        <p:nvSpPr>
          <p:cNvPr id="9" name="Marcador de número de diapositiva 8"/>
          <p:cNvSpPr>
            <a:spLocks noGrp="1"/>
          </p:cNvSpPr>
          <p:nvPr>
            <p:ph type="sldNum" sz="quarter" idx="12"/>
          </p:nvPr>
        </p:nvSpPr>
        <p:spPr/>
        <p:txBody>
          <a:bodyPr/>
          <a:lstStyle/>
          <a:p>
            <a:pPr>
              <a:defRPr/>
            </a:pPr>
            <a:fld id="{3B146A43-4182-4436-A0AB-B7BB5A683250}" type="slidenum">
              <a:rPr lang="es-ES" smtClean="0"/>
              <a:pPr>
                <a:defRPr/>
              </a:pPr>
              <a:t>‹Nº›</a:t>
            </a:fld>
            <a:endParaRPr lang="es-ES"/>
          </a:p>
        </p:txBody>
      </p:sp>
    </p:spTree>
    <p:extLst>
      <p:ext uri="{BB962C8B-B14F-4D97-AF65-F5344CB8AC3E}">
        <p14:creationId xmlns:p14="http://schemas.microsoft.com/office/powerpoint/2010/main" val="3580089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contenido 2"/>
          <p:cNvSpPr>
            <a:spLocks noGrp="1"/>
          </p:cNvSpPr>
          <p:nvPr>
            <p:ph sz="half" idx="1"/>
          </p:nvPr>
        </p:nvSpPr>
        <p:spPr>
          <a:xfrm>
            <a:off x="628650" y="1826684"/>
            <a:ext cx="386715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contenido 3"/>
          <p:cNvSpPr>
            <a:spLocks noGrp="1"/>
          </p:cNvSpPr>
          <p:nvPr>
            <p:ph sz="half" idx="2"/>
          </p:nvPr>
        </p:nvSpPr>
        <p:spPr>
          <a:xfrm>
            <a:off x="4648200" y="1826684"/>
            <a:ext cx="386715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Marcador de fecha 4"/>
          <p:cNvSpPr>
            <a:spLocks noGrp="1"/>
          </p:cNvSpPr>
          <p:nvPr>
            <p:ph type="dt" sz="half" idx="10"/>
          </p:nvPr>
        </p:nvSpPr>
        <p:spPr>
          <a:xfrm>
            <a:off x="628650" y="6356351"/>
            <a:ext cx="2057400" cy="366183"/>
          </a:xfrm>
          <a:prstGeom prst="rect">
            <a:avLst/>
          </a:prstGeom>
        </p:spPr>
        <p:txBody>
          <a:bodyPr/>
          <a:lstStyle/>
          <a:p>
            <a:fld id="{88938D7F-A40C-4E5D-8CAA-C5B6B3D174E3}" type="datetimeFigureOut">
              <a:rPr lang="es-CO" smtClean="0"/>
              <a:t>21/04/2023</a:t>
            </a:fld>
            <a:endParaRPr lang="es-CO"/>
          </a:p>
        </p:txBody>
      </p:sp>
      <p:sp>
        <p:nvSpPr>
          <p:cNvPr id="6" name="Marcador de pie de página 5"/>
          <p:cNvSpPr>
            <a:spLocks noGrp="1"/>
          </p:cNvSpPr>
          <p:nvPr>
            <p:ph type="ftr" sz="quarter" idx="11"/>
          </p:nvPr>
        </p:nvSpPr>
        <p:spPr>
          <a:xfrm>
            <a:off x="3028950" y="6356351"/>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1"/>
            <a:ext cx="2057400" cy="366183"/>
          </a:xfrm>
          <a:prstGeom prst="rect">
            <a:avLst/>
          </a:prstGeom>
        </p:spPr>
        <p:txBody>
          <a:bodyPr/>
          <a:lstStyle/>
          <a:p>
            <a:fld id="{3F298C1A-123C-4E2F-B73C-EA7DC0023E49}" type="slidenum">
              <a:rPr lang="es-CO" smtClean="0"/>
              <a:t>‹Nº›</a:t>
            </a:fld>
            <a:endParaRPr lang="es-CO"/>
          </a:p>
        </p:txBody>
      </p:sp>
    </p:spTree>
    <p:extLst>
      <p:ext uri="{BB962C8B-B14F-4D97-AF65-F5344CB8AC3E}">
        <p14:creationId xmlns:p14="http://schemas.microsoft.com/office/powerpoint/2010/main" val="5285741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6185"/>
            <a:ext cx="7886700" cy="1325033"/>
          </a:xfrm>
          <a:prstGeom prst="rect">
            <a:avLst/>
          </a:prstGeom>
        </p:spPr>
        <p:txBody>
          <a:bodyPr/>
          <a:lstStyle/>
          <a:p>
            <a:r>
              <a:rPr lang="en-US"/>
              <a:t>Click to edit Master title style</a:t>
            </a:r>
            <a:endParaRPr lang="es-CO"/>
          </a:p>
        </p:txBody>
      </p:sp>
      <p:sp>
        <p:nvSpPr>
          <p:cNvPr id="3" name="Marcador de texto 2"/>
          <p:cNvSpPr>
            <a:spLocks noGrp="1"/>
          </p:cNvSpPr>
          <p:nvPr>
            <p:ph type="body" idx="1"/>
          </p:nvPr>
        </p:nvSpPr>
        <p:spPr>
          <a:xfrm>
            <a:off x="630239" y="1680634"/>
            <a:ext cx="3868737"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Marcador de contenido 3"/>
          <p:cNvSpPr>
            <a:spLocks noGrp="1"/>
          </p:cNvSpPr>
          <p:nvPr>
            <p:ph sz="half" idx="2"/>
          </p:nvPr>
        </p:nvSpPr>
        <p:spPr>
          <a:xfrm>
            <a:off x="630239" y="2506133"/>
            <a:ext cx="386873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Marcador de texto 4"/>
          <p:cNvSpPr>
            <a:spLocks noGrp="1"/>
          </p:cNvSpPr>
          <p:nvPr>
            <p:ph type="body" sz="quarter" idx="3"/>
          </p:nvPr>
        </p:nvSpPr>
        <p:spPr>
          <a:xfrm>
            <a:off x="4629150" y="1680634"/>
            <a:ext cx="3887788"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Marcador de contenido 5"/>
          <p:cNvSpPr>
            <a:spLocks noGrp="1"/>
          </p:cNvSpPr>
          <p:nvPr>
            <p:ph sz="quarter" idx="4"/>
          </p:nvPr>
        </p:nvSpPr>
        <p:spPr>
          <a:xfrm>
            <a:off x="4629150" y="2506133"/>
            <a:ext cx="3887788"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Marcador de fecha 6"/>
          <p:cNvSpPr>
            <a:spLocks noGrp="1"/>
          </p:cNvSpPr>
          <p:nvPr>
            <p:ph type="dt" sz="half" idx="10"/>
          </p:nvPr>
        </p:nvSpPr>
        <p:spPr>
          <a:xfrm>
            <a:off x="628650" y="6356351"/>
            <a:ext cx="2057400" cy="366183"/>
          </a:xfrm>
          <a:prstGeom prst="rect">
            <a:avLst/>
          </a:prstGeom>
        </p:spPr>
        <p:txBody>
          <a:bodyPr/>
          <a:lstStyle/>
          <a:p>
            <a:fld id="{88938D7F-A40C-4E5D-8CAA-C5B6B3D174E3}" type="datetimeFigureOut">
              <a:rPr lang="es-CO" smtClean="0"/>
              <a:t>21/04/2023</a:t>
            </a:fld>
            <a:endParaRPr lang="es-CO"/>
          </a:p>
        </p:txBody>
      </p:sp>
      <p:sp>
        <p:nvSpPr>
          <p:cNvPr id="8" name="Marcador de pie de página 7"/>
          <p:cNvSpPr>
            <a:spLocks noGrp="1"/>
          </p:cNvSpPr>
          <p:nvPr>
            <p:ph type="ftr" sz="quarter" idx="11"/>
          </p:nvPr>
        </p:nvSpPr>
        <p:spPr>
          <a:xfrm>
            <a:off x="3028950" y="6356351"/>
            <a:ext cx="3086100" cy="366183"/>
          </a:xfrm>
          <a:prstGeom prst="rect">
            <a:avLst/>
          </a:prstGeom>
        </p:spPr>
        <p:txBody>
          <a:bodyPr/>
          <a:lstStyle/>
          <a:p>
            <a:endParaRPr lang="es-CO"/>
          </a:p>
        </p:txBody>
      </p:sp>
      <p:sp>
        <p:nvSpPr>
          <p:cNvPr id="9" name="Marcador de número de diapositiva 8"/>
          <p:cNvSpPr>
            <a:spLocks noGrp="1"/>
          </p:cNvSpPr>
          <p:nvPr>
            <p:ph type="sldNum" sz="quarter" idx="12"/>
          </p:nvPr>
        </p:nvSpPr>
        <p:spPr>
          <a:xfrm>
            <a:off x="6457950" y="6356351"/>
            <a:ext cx="2057400" cy="366183"/>
          </a:xfrm>
          <a:prstGeom prst="rect">
            <a:avLst/>
          </a:prstGeom>
        </p:spPr>
        <p:txBody>
          <a:bodyPr/>
          <a:lstStyle/>
          <a:p>
            <a:fld id="{3F298C1A-123C-4E2F-B73C-EA7DC0023E49}" type="slidenum">
              <a:rPr lang="es-CO" smtClean="0"/>
              <a:t>‹Nº›</a:t>
            </a:fld>
            <a:endParaRPr lang="es-CO"/>
          </a:p>
        </p:txBody>
      </p:sp>
    </p:spTree>
    <p:extLst>
      <p:ext uri="{BB962C8B-B14F-4D97-AF65-F5344CB8AC3E}">
        <p14:creationId xmlns:p14="http://schemas.microsoft.com/office/powerpoint/2010/main" val="2173587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fecha 2"/>
          <p:cNvSpPr>
            <a:spLocks noGrp="1"/>
          </p:cNvSpPr>
          <p:nvPr>
            <p:ph type="dt" sz="half" idx="10"/>
          </p:nvPr>
        </p:nvSpPr>
        <p:spPr>
          <a:xfrm>
            <a:off x="628650" y="6356351"/>
            <a:ext cx="2057400" cy="366183"/>
          </a:xfrm>
          <a:prstGeom prst="rect">
            <a:avLst/>
          </a:prstGeom>
        </p:spPr>
        <p:txBody>
          <a:bodyPr/>
          <a:lstStyle/>
          <a:p>
            <a:fld id="{88938D7F-A40C-4E5D-8CAA-C5B6B3D174E3}" type="datetimeFigureOut">
              <a:rPr lang="es-CO" smtClean="0"/>
              <a:t>21/04/2023</a:t>
            </a:fld>
            <a:endParaRPr lang="es-CO"/>
          </a:p>
        </p:txBody>
      </p:sp>
      <p:sp>
        <p:nvSpPr>
          <p:cNvPr id="4" name="Marcador de pie de página 3"/>
          <p:cNvSpPr>
            <a:spLocks noGrp="1"/>
          </p:cNvSpPr>
          <p:nvPr>
            <p:ph type="ftr" sz="quarter" idx="11"/>
          </p:nvPr>
        </p:nvSpPr>
        <p:spPr>
          <a:xfrm>
            <a:off x="3028950" y="6356351"/>
            <a:ext cx="3086100" cy="366183"/>
          </a:xfrm>
          <a:prstGeom prst="rect">
            <a:avLst/>
          </a:prstGeom>
        </p:spPr>
        <p:txBody>
          <a:bodyPr/>
          <a:lstStyle/>
          <a:p>
            <a:endParaRPr lang="es-CO"/>
          </a:p>
        </p:txBody>
      </p:sp>
      <p:sp>
        <p:nvSpPr>
          <p:cNvPr id="5" name="Marcador de número de diapositiva 4"/>
          <p:cNvSpPr>
            <a:spLocks noGrp="1"/>
          </p:cNvSpPr>
          <p:nvPr>
            <p:ph type="sldNum" sz="quarter" idx="12"/>
          </p:nvPr>
        </p:nvSpPr>
        <p:spPr>
          <a:xfrm>
            <a:off x="6457950" y="6356351"/>
            <a:ext cx="2057400" cy="366183"/>
          </a:xfrm>
          <a:prstGeom prst="rect">
            <a:avLst/>
          </a:prstGeom>
        </p:spPr>
        <p:txBody>
          <a:bodyPr/>
          <a:lstStyle/>
          <a:p>
            <a:fld id="{3F298C1A-123C-4E2F-B73C-EA7DC0023E49}" type="slidenum">
              <a:rPr lang="es-CO" smtClean="0"/>
              <a:t>‹Nº›</a:t>
            </a:fld>
            <a:endParaRPr lang="es-CO"/>
          </a:p>
        </p:txBody>
      </p:sp>
    </p:spTree>
    <p:extLst>
      <p:ext uri="{BB962C8B-B14F-4D97-AF65-F5344CB8AC3E}">
        <p14:creationId xmlns:p14="http://schemas.microsoft.com/office/powerpoint/2010/main" val="1642594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6356351"/>
            <a:ext cx="2057400" cy="366183"/>
          </a:xfrm>
          <a:prstGeom prst="rect">
            <a:avLst/>
          </a:prstGeom>
        </p:spPr>
        <p:txBody>
          <a:bodyPr/>
          <a:lstStyle/>
          <a:p>
            <a:fld id="{88938D7F-A40C-4E5D-8CAA-C5B6B3D174E3}" type="datetimeFigureOut">
              <a:rPr lang="es-CO" smtClean="0"/>
              <a:t>21/04/2023</a:t>
            </a:fld>
            <a:endParaRPr lang="es-CO"/>
          </a:p>
        </p:txBody>
      </p:sp>
      <p:sp>
        <p:nvSpPr>
          <p:cNvPr id="3" name="Marcador de pie de página 2"/>
          <p:cNvSpPr>
            <a:spLocks noGrp="1"/>
          </p:cNvSpPr>
          <p:nvPr>
            <p:ph type="ftr" sz="quarter" idx="11"/>
          </p:nvPr>
        </p:nvSpPr>
        <p:spPr>
          <a:xfrm>
            <a:off x="3028950" y="6356351"/>
            <a:ext cx="3086100" cy="366183"/>
          </a:xfrm>
          <a:prstGeom prst="rect">
            <a:avLst/>
          </a:prstGeom>
        </p:spPr>
        <p:txBody>
          <a:bodyPr/>
          <a:lstStyle/>
          <a:p>
            <a:endParaRPr lang="es-CO"/>
          </a:p>
        </p:txBody>
      </p:sp>
      <p:sp>
        <p:nvSpPr>
          <p:cNvPr id="4" name="Marcador de número de diapositiva 3"/>
          <p:cNvSpPr>
            <a:spLocks noGrp="1"/>
          </p:cNvSpPr>
          <p:nvPr>
            <p:ph type="sldNum" sz="quarter" idx="12"/>
          </p:nvPr>
        </p:nvSpPr>
        <p:spPr>
          <a:xfrm>
            <a:off x="6457950" y="6356351"/>
            <a:ext cx="2057400" cy="366183"/>
          </a:xfrm>
          <a:prstGeom prst="rect">
            <a:avLst/>
          </a:prstGeom>
        </p:spPr>
        <p:txBody>
          <a:bodyPr/>
          <a:lstStyle/>
          <a:p>
            <a:fld id="{3F298C1A-123C-4E2F-B73C-EA7DC0023E49}" type="slidenum">
              <a:rPr lang="es-CO" smtClean="0"/>
              <a:t>‹Nº›</a:t>
            </a:fld>
            <a:endParaRPr lang="es-CO"/>
          </a:p>
        </p:txBody>
      </p:sp>
    </p:spTree>
    <p:extLst>
      <p:ext uri="{BB962C8B-B14F-4D97-AF65-F5344CB8AC3E}">
        <p14:creationId xmlns:p14="http://schemas.microsoft.com/office/powerpoint/2010/main" val="1643647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9" y="457200"/>
            <a:ext cx="2949575" cy="1600200"/>
          </a:xfrm>
          <a:prstGeom prst="rect">
            <a:avLst/>
          </a:prstGeom>
        </p:spPr>
        <p:txBody>
          <a:bodyPr anchor="b"/>
          <a:lstStyle>
            <a:lvl1pPr>
              <a:defRPr sz="3200"/>
            </a:lvl1pPr>
          </a:lstStyle>
          <a:p>
            <a:r>
              <a:rPr lang="en-US"/>
              <a:t>Click to edit Master title style</a:t>
            </a:r>
            <a:endParaRPr lang="es-CO"/>
          </a:p>
        </p:txBody>
      </p:sp>
      <p:sp>
        <p:nvSpPr>
          <p:cNvPr id="3" name="Marcador de contenido 2"/>
          <p:cNvSpPr>
            <a:spLocks noGrp="1"/>
          </p:cNvSpPr>
          <p:nvPr>
            <p:ph idx="1"/>
          </p:nvPr>
        </p:nvSpPr>
        <p:spPr>
          <a:xfrm>
            <a:off x="3887788" y="988485"/>
            <a:ext cx="4629150" cy="487256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texto 3"/>
          <p:cNvSpPr>
            <a:spLocks noGrp="1"/>
          </p:cNvSpPr>
          <p:nvPr>
            <p:ph type="body" sz="half" idx="2"/>
          </p:nvPr>
        </p:nvSpPr>
        <p:spPr>
          <a:xfrm>
            <a:off x="630239" y="2057400"/>
            <a:ext cx="2949575" cy="38121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Marcador de fecha 4"/>
          <p:cNvSpPr>
            <a:spLocks noGrp="1"/>
          </p:cNvSpPr>
          <p:nvPr>
            <p:ph type="dt" sz="half" idx="10"/>
          </p:nvPr>
        </p:nvSpPr>
        <p:spPr>
          <a:xfrm>
            <a:off x="628650" y="6356351"/>
            <a:ext cx="2057400" cy="366183"/>
          </a:xfrm>
          <a:prstGeom prst="rect">
            <a:avLst/>
          </a:prstGeom>
        </p:spPr>
        <p:txBody>
          <a:bodyPr/>
          <a:lstStyle/>
          <a:p>
            <a:fld id="{88938D7F-A40C-4E5D-8CAA-C5B6B3D174E3}" type="datetimeFigureOut">
              <a:rPr lang="es-CO" smtClean="0"/>
              <a:t>21/04/2023</a:t>
            </a:fld>
            <a:endParaRPr lang="es-CO"/>
          </a:p>
        </p:txBody>
      </p:sp>
      <p:sp>
        <p:nvSpPr>
          <p:cNvPr id="6" name="Marcador de pie de página 5"/>
          <p:cNvSpPr>
            <a:spLocks noGrp="1"/>
          </p:cNvSpPr>
          <p:nvPr>
            <p:ph type="ftr" sz="quarter" idx="11"/>
          </p:nvPr>
        </p:nvSpPr>
        <p:spPr>
          <a:xfrm>
            <a:off x="3028950" y="6356351"/>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1"/>
            <a:ext cx="2057400" cy="366183"/>
          </a:xfrm>
          <a:prstGeom prst="rect">
            <a:avLst/>
          </a:prstGeom>
        </p:spPr>
        <p:txBody>
          <a:bodyPr/>
          <a:lstStyle/>
          <a:p>
            <a:fld id="{3F298C1A-123C-4E2F-B73C-EA7DC0023E49}" type="slidenum">
              <a:rPr lang="es-CO" smtClean="0"/>
              <a:t>‹Nº›</a:t>
            </a:fld>
            <a:endParaRPr lang="es-CO"/>
          </a:p>
        </p:txBody>
      </p:sp>
    </p:spTree>
    <p:extLst>
      <p:ext uri="{BB962C8B-B14F-4D97-AF65-F5344CB8AC3E}">
        <p14:creationId xmlns:p14="http://schemas.microsoft.com/office/powerpoint/2010/main" val="3444263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9" y="457200"/>
            <a:ext cx="2949575" cy="1600200"/>
          </a:xfrm>
          <a:prstGeom prst="rect">
            <a:avLst/>
          </a:prstGeom>
        </p:spPr>
        <p:txBody>
          <a:bodyPr anchor="b"/>
          <a:lstStyle>
            <a:lvl1pPr>
              <a:defRPr sz="3200"/>
            </a:lvl1pPr>
          </a:lstStyle>
          <a:p>
            <a:r>
              <a:rPr lang="en-US"/>
              <a:t>Click to edit Master title style</a:t>
            </a:r>
            <a:endParaRPr lang="es-CO"/>
          </a:p>
        </p:txBody>
      </p:sp>
      <p:sp>
        <p:nvSpPr>
          <p:cNvPr id="3" name="Marcador de posición de imagen 2"/>
          <p:cNvSpPr>
            <a:spLocks noGrp="1"/>
          </p:cNvSpPr>
          <p:nvPr>
            <p:ph type="pic" idx="1"/>
          </p:nvPr>
        </p:nvSpPr>
        <p:spPr>
          <a:xfrm>
            <a:off x="3887788" y="988485"/>
            <a:ext cx="4629150" cy="487256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CO"/>
          </a:p>
        </p:txBody>
      </p:sp>
      <p:sp>
        <p:nvSpPr>
          <p:cNvPr id="4" name="Marcador de texto 3"/>
          <p:cNvSpPr>
            <a:spLocks noGrp="1"/>
          </p:cNvSpPr>
          <p:nvPr>
            <p:ph type="body" sz="half" idx="2"/>
          </p:nvPr>
        </p:nvSpPr>
        <p:spPr>
          <a:xfrm>
            <a:off x="630239" y="2057400"/>
            <a:ext cx="2949575" cy="38121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Marcador de fecha 4"/>
          <p:cNvSpPr>
            <a:spLocks noGrp="1"/>
          </p:cNvSpPr>
          <p:nvPr>
            <p:ph type="dt" sz="half" idx="10"/>
          </p:nvPr>
        </p:nvSpPr>
        <p:spPr>
          <a:xfrm>
            <a:off x="628650" y="6356351"/>
            <a:ext cx="2057400" cy="366183"/>
          </a:xfrm>
          <a:prstGeom prst="rect">
            <a:avLst/>
          </a:prstGeom>
        </p:spPr>
        <p:txBody>
          <a:bodyPr/>
          <a:lstStyle/>
          <a:p>
            <a:fld id="{88938D7F-A40C-4E5D-8CAA-C5B6B3D174E3}" type="datetimeFigureOut">
              <a:rPr lang="es-CO" smtClean="0"/>
              <a:t>21/04/2023</a:t>
            </a:fld>
            <a:endParaRPr lang="es-CO"/>
          </a:p>
        </p:txBody>
      </p:sp>
      <p:sp>
        <p:nvSpPr>
          <p:cNvPr id="6" name="Marcador de pie de página 5"/>
          <p:cNvSpPr>
            <a:spLocks noGrp="1"/>
          </p:cNvSpPr>
          <p:nvPr>
            <p:ph type="ftr" sz="quarter" idx="11"/>
          </p:nvPr>
        </p:nvSpPr>
        <p:spPr>
          <a:xfrm>
            <a:off x="3028950" y="6356351"/>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1"/>
            <a:ext cx="2057400" cy="366183"/>
          </a:xfrm>
          <a:prstGeom prst="rect">
            <a:avLst/>
          </a:prstGeom>
        </p:spPr>
        <p:txBody>
          <a:bodyPr/>
          <a:lstStyle/>
          <a:p>
            <a:fld id="{3F298C1A-123C-4E2F-B73C-EA7DC0023E49}" type="slidenum">
              <a:rPr lang="es-CO" smtClean="0"/>
              <a:t>‹Nº›</a:t>
            </a:fld>
            <a:endParaRPr lang="es-CO"/>
          </a:p>
        </p:txBody>
      </p:sp>
    </p:spTree>
    <p:extLst>
      <p:ext uri="{BB962C8B-B14F-4D97-AF65-F5344CB8AC3E}">
        <p14:creationId xmlns:p14="http://schemas.microsoft.com/office/powerpoint/2010/main" val="8237211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texto vertical 2"/>
          <p:cNvSpPr>
            <a:spLocks noGrp="1"/>
          </p:cNvSpPr>
          <p:nvPr>
            <p:ph type="body" orient="vert" idx="1"/>
          </p:nvPr>
        </p:nvSpPr>
        <p:spPr>
          <a:xfrm>
            <a:off x="628650" y="1826684"/>
            <a:ext cx="78867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88938D7F-A40C-4E5D-8CAA-C5B6B3D174E3}"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3F298C1A-123C-4E2F-B73C-EA7DC0023E49}" type="slidenum">
              <a:rPr lang="es-CO" smtClean="0"/>
              <a:t>‹Nº›</a:t>
            </a:fld>
            <a:endParaRPr lang="es-CO"/>
          </a:p>
        </p:txBody>
      </p:sp>
    </p:spTree>
    <p:extLst>
      <p:ext uri="{BB962C8B-B14F-4D97-AF65-F5344CB8AC3E}">
        <p14:creationId xmlns:p14="http://schemas.microsoft.com/office/powerpoint/2010/main" val="973782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366185"/>
            <a:ext cx="1971675" cy="5810249"/>
          </a:xfrm>
          <a:prstGeom prst="rect">
            <a:avLst/>
          </a:prstGeom>
        </p:spPr>
        <p:txBody>
          <a:bodyPr vert="eaVert"/>
          <a:lstStyle/>
          <a:p>
            <a:r>
              <a:rPr lang="en-US"/>
              <a:t>Click to edit Master title style</a:t>
            </a:r>
            <a:endParaRPr lang="es-CO"/>
          </a:p>
        </p:txBody>
      </p:sp>
      <p:sp>
        <p:nvSpPr>
          <p:cNvPr id="3" name="Marcador de texto vertical 2"/>
          <p:cNvSpPr>
            <a:spLocks noGrp="1"/>
          </p:cNvSpPr>
          <p:nvPr>
            <p:ph type="body" orient="vert" idx="1"/>
          </p:nvPr>
        </p:nvSpPr>
        <p:spPr>
          <a:xfrm>
            <a:off x="628651" y="366185"/>
            <a:ext cx="5762625"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88938D7F-A40C-4E5D-8CAA-C5B6B3D174E3}"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3F298C1A-123C-4E2F-B73C-EA7DC0023E49}" type="slidenum">
              <a:rPr lang="es-CO" smtClean="0"/>
              <a:t>‹Nº›</a:t>
            </a:fld>
            <a:endParaRPr lang="es-CO"/>
          </a:p>
        </p:txBody>
      </p:sp>
    </p:spTree>
    <p:extLst>
      <p:ext uri="{BB962C8B-B14F-4D97-AF65-F5344CB8AC3E}">
        <p14:creationId xmlns:p14="http://schemas.microsoft.com/office/powerpoint/2010/main" val="1687371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1833"/>
            <a:ext cx="6858000" cy="2387600"/>
          </a:xfrm>
          <a:prstGeom prst="rect">
            <a:avLst/>
          </a:prstGeom>
        </p:spPr>
        <p:txBody>
          <a:bodyPr anchor="b"/>
          <a:lstStyle>
            <a:lvl1pPr algn="ctr">
              <a:defRPr sz="6000"/>
            </a:lvl1pPr>
          </a:lstStyle>
          <a:p>
            <a:r>
              <a:rPr lang="en-US"/>
              <a:t>Click to edit Master title style</a:t>
            </a:r>
            <a:endParaRPr lang="es-CO"/>
          </a:p>
        </p:txBody>
      </p:sp>
      <p:sp>
        <p:nvSpPr>
          <p:cNvPr id="3" name="Subtítulo 2"/>
          <p:cNvSpPr>
            <a:spLocks noGrp="1"/>
          </p:cNvSpPr>
          <p:nvPr>
            <p:ph type="subTitle" idx="1"/>
          </p:nvPr>
        </p:nvSpPr>
        <p:spPr>
          <a:xfrm>
            <a:off x="1143000" y="3602568"/>
            <a:ext cx="6858000" cy="165523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85AAB32-4DF2-4BB0-B835-6A7F550E0BE4}"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75414C64-57E6-4A63-AAE0-EAC0FE4A78BD}" type="slidenum">
              <a:rPr lang="es-CO" smtClean="0"/>
              <a:t>‹Nº›</a:t>
            </a:fld>
            <a:endParaRPr lang="es-CO"/>
          </a:p>
        </p:txBody>
      </p:sp>
    </p:spTree>
    <p:extLst>
      <p:ext uri="{BB962C8B-B14F-4D97-AF65-F5344CB8AC3E}">
        <p14:creationId xmlns:p14="http://schemas.microsoft.com/office/powerpoint/2010/main" val="12976997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contenido 2"/>
          <p:cNvSpPr>
            <a:spLocks noGrp="1"/>
          </p:cNvSpPr>
          <p:nvPr>
            <p:ph idx="1"/>
          </p:nvPr>
        </p:nvSpPr>
        <p:spPr>
          <a:xfrm>
            <a:off x="628650" y="1826684"/>
            <a:ext cx="78867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85AAB32-4DF2-4BB0-B835-6A7F550E0BE4}"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75414C64-57E6-4A63-AAE0-EAC0FE4A78BD}" type="slidenum">
              <a:rPr lang="es-CO" smtClean="0"/>
              <a:t>‹Nº›</a:t>
            </a:fld>
            <a:endParaRPr lang="es-CO"/>
          </a:p>
        </p:txBody>
      </p:sp>
    </p:spTree>
    <p:extLst>
      <p:ext uri="{BB962C8B-B14F-4D97-AF65-F5344CB8AC3E}">
        <p14:creationId xmlns:p14="http://schemas.microsoft.com/office/powerpoint/2010/main" val="2898418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a:defRPr/>
            </a:pPr>
            <a:fld id="{66AEEBEE-2275-4B42-BA32-2973B4EA4F23}" type="datetimeFigureOut">
              <a:rPr lang="es-ES" smtClean="0"/>
              <a:pPr>
                <a:defRPr/>
              </a:pPr>
              <a:t>21/04/2023</a:t>
            </a:fld>
            <a:endParaRPr lang="es-ES"/>
          </a:p>
        </p:txBody>
      </p:sp>
      <p:sp>
        <p:nvSpPr>
          <p:cNvPr id="4" name="Marcador de pie de página 3"/>
          <p:cNvSpPr>
            <a:spLocks noGrp="1"/>
          </p:cNvSpPr>
          <p:nvPr>
            <p:ph type="ftr" sz="quarter" idx="11"/>
          </p:nvPr>
        </p:nvSpPr>
        <p:spPr/>
        <p:txBody>
          <a:bodyPr/>
          <a:lstStyle/>
          <a:p>
            <a:pPr>
              <a:defRPr/>
            </a:pPr>
            <a:endParaRPr lang="es-ES"/>
          </a:p>
        </p:txBody>
      </p:sp>
      <p:sp>
        <p:nvSpPr>
          <p:cNvPr id="5" name="Marcador de número de diapositiva 4"/>
          <p:cNvSpPr>
            <a:spLocks noGrp="1"/>
          </p:cNvSpPr>
          <p:nvPr>
            <p:ph type="sldNum" sz="quarter" idx="12"/>
          </p:nvPr>
        </p:nvSpPr>
        <p:spPr/>
        <p:txBody>
          <a:bodyPr/>
          <a:lstStyle/>
          <a:p>
            <a:pPr>
              <a:defRPr/>
            </a:pPr>
            <a:fld id="{6E478469-4D5D-457A-AA8A-C579F6AE0319}" type="slidenum">
              <a:rPr lang="es-ES" smtClean="0"/>
              <a:pPr>
                <a:defRPr/>
              </a:pPr>
              <a:t>‹Nº›</a:t>
            </a:fld>
            <a:endParaRPr lang="es-ES"/>
          </a:p>
        </p:txBody>
      </p:sp>
    </p:spTree>
    <p:extLst>
      <p:ext uri="{BB962C8B-B14F-4D97-AF65-F5344CB8AC3E}">
        <p14:creationId xmlns:p14="http://schemas.microsoft.com/office/powerpoint/2010/main" val="24951108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10267"/>
            <a:ext cx="7886700" cy="2853267"/>
          </a:xfrm>
          <a:prstGeom prst="rect">
            <a:avLst/>
          </a:prstGeom>
        </p:spPr>
        <p:txBody>
          <a:bodyPr anchor="b"/>
          <a:lstStyle>
            <a:lvl1pPr>
              <a:defRPr sz="6000"/>
            </a:lvl1pPr>
          </a:lstStyle>
          <a:p>
            <a:r>
              <a:rPr lang="en-US"/>
              <a:t>Click to edit Master title style</a:t>
            </a:r>
            <a:endParaRPr lang="es-CO"/>
          </a:p>
        </p:txBody>
      </p:sp>
      <p:sp>
        <p:nvSpPr>
          <p:cNvPr id="3" name="Marcador de texto 2"/>
          <p:cNvSpPr>
            <a:spLocks noGrp="1"/>
          </p:cNvSpPr>
          <p:nvPr>
            <p:ph type="body" idx="1"/>
          </p:nvPr>
        </p:nvSpPr>
        <p:spPr>
          <a:xfrm>
            <a:off x="623888" y="4588934"/>
            <a:ext cx="7886700" cy="150071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85AAB32-4DF2-4BB0-B835-6A7F550E0BE4}"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75414C64-57E6-4A63-AAE0-EAC0FE4A78BD}" type="slidenum">
              <a:rPr lang="es-CO" smtClean="0"/>
              <a:t>‹Nº›</a:t>
            </a:fld>
            <a:endParaRPr lang="es-CO"/>
          </a:p>
        </p:txBody>
      </p:sp>
    </p:spTree>
    <p:extLst>
      <p:ext uri="{BB962C8B-B14F-4D97-AF65-F5344CB8AC3E}">
        <p14:creationId xmlns:p14="http://schemas.microsoft.com/office/powerpoint/2010/main" val="25310602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contenido 2"/>
          <p:cNvSpPr>
            <a:spLocks noGrp="1"/>
          </p:cNvSpPr>
          <p:nvPr>
            <p:ph sz="half" idx="1"/>
          </p:nvPr>
        </p:nvSpPr>
        <p:spPr>
          <a:xfrm>
            <a:off x="628650" y="1826684"/>
            <a:ext cx="386715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contenido 3"/>
          <p:cNvSpPr>
            <a:spLocks noGrp="1"/>
          </p:cNvSpPr>
          <p:nvPr>
            <p:ph sz="half" idx="2"/>
          </p:nvPr>
        </p:nvSpPr>
        <p:spPr>
          <a:xfrm>
            <a:off x="4648200" y="1826684"/>
            <a:ext cx="386715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Marcador de fecha 4"/>
          <p:cNvSpPr>
            <a:spLocks noGrp="1"/>
          </p:cNvSpPr>
          <p:nvPr>
            <p:ph type="dt" sz="half" idx="10"/>
          </p:nvPr>
        </p:nvSpPr>
        <p:spPr>
          <a:xfrm>
            <a:off x="628650" y="6356351"/>
            <a:ext cx="2057400" cy="366183"/>
          </a:xfrm>
          <a:prstGeom prst="rect">
            <a:avLst/>
          </a:prstGeom>
        </p:spPr>
        <p:txBody>
          <a:bodyPr/>
          <a:lstStyle/>
          <a:p>
            <a:fld id="{585AAB32-4DF2-4BB0-B835-6A7F550E0BE4}" type="datetimeFigureOut">
              <a:rPr lang="es-CO" smtClean="0"/>
              <a:t>21/04/2023</a:t>
            </a:fld>
            <a:endParaRPr lang="es-CO"/>
          </a:p>
        </p:txBody>
      </p:sp>
      <p:sp>
        <p:nvSpPr>
          <p:cNvPr id="6" name="Marcador de pie de página 5"/>
          <p:cNvSpPr>
            <a:spLocks noGrp="1"/>
          </p:cNvSpPr>
          <p:nvPr>
            <p:ph type="ftr" sz="quarter" idx="11"/>
          </p:nvPr>
        </p:nvSpPr>
        <p:spPr>
          <a:xfrm>
            <a:off x="3028950" y="6356351"/>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1"/>
            <a:ext cx="2057400" cy="366183"/>
          </a:xfrm>
          <a:prstGeom prst="rect">
            <a:avLst/>
          </a:prstGeom>
        </p:spPr>
        <p:txBody>
          <a:bodyPr/>
          <a:lstStyle/>
          <a:p>
            <a:fld id="{75414C64-57E6-4A63-AAE0-EAC0FE4A78BD}" type="slidenum">
              <a:rPr lang="es-CO" smtClean="0"/>
              <a:t>‹Nº›</a:t>
            </a:fld>
            <a:endParaRPr lang="es-CO"/>
          </a:p>
        </p:txBody>
      </p:sp>
    </p:spTree>
    <p:extLst>
      <p:ext uri="{BB962C8B-B14F-4D97-AF65-F5344CB8AC3E}">
        <p14:creationId xmlns:p14="http://schemas.microsoft.com/office/powerpoint/2010/main" val="647690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6185"/>
            <a:ext cx="7886700" cy="1325033"/>
          </a:xfrm>
          <a:prstGeom prst="rect">
            <a:avLst/>
          </a:prstGeom>
        </p:spPr>
        <p:txBody>
          <a:bodyPr/>
          <a:lstStyle/>
          <a:p>
            <a:r>
              <a:rPr lang="en-US"/>
              <a:t>Click to edit Master title style</a:t>
            </a:r>
            <a:endParaRPr lang="es-CO"/>
          </a:p>
        </p:txBody>
      </p:sp>
      <p:sp>
        <p:nvSpPr>
          <p:cNvPr id="3" name="Marcador de texto 2"/>
          <p:cNvSpPr>
            <a:spLocks noGrp="1"/>
          </p:cNvSpPr>
          <p:nvPr>
            <p:ph type="body" idx="1"/>
          </p:nvPr>
        </p:nvSpPr>
        <p:spPr>
          <a:xfrm>
            <a:off x="630239" y="1680634"/>
            <a:ext cx="3868737"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Marcador de contenido 3"/>
          <p:cNvSpPr>
            <a:spLocks noGrp="1"/>
          </p:cNvSpPr>
          <p:nvPr>
            <p:ph sz="half" idx="2"/>
          </p:nvPr>
        </p:nvSpPr>
        <p:spPr>
          <a:xfrm>
            <a:off x="630239" y="2506133"/>
            <a:ext cx="386873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Marcador de texto 4"/>
          <p:cNvSpPr>
            <a:spLocks noGrp="1"/>
          </p:cNvSpPr>
          <p:nvPr>
            <p:ph type="body" sz="quarter" idx="3"/>
          </p:nvPr>
        </p:nvSpPr>
        <p:spPr>
          <a:xfrm>
            <a:off x="4629150" y="1680634"/>
            <a:ext cx="3887788"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Marcador de contenido 5"/>
          <p:cNvSpPr>
            <a:spLocks noGrp="1"/>
          </p:cNvSpPr>
          <p:nvPr>
            <p:ph sz="quarter" idx="4"/>
          </p:nvPr>
        </p:nvSpPr>
        <p:spPr>
          <a:xfrm>
            <a:off x="4629150" y="2506133"/>
            <a:ext cx="3887788"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Marcador de fecha 6"/>
          <p:cNvSpPr>
            <a:spLocks noGrp="1"/>
          </p:cNvSpPr>
          <p:nvPr>
            <p:ph type="dt" sz="half" idx="10"/>
          </p:nvPr>
        </p:nvSpPr>
        <p:spPr>
          <a:xfrm>
            <a:off x="628650" y="6356351"/>
            <a:ext cx="2057400" cy="366183"/>
          </a:xfrm>
          <a:prstGeom prst="rect">
            <a:avLst/>
          </a:prstGeom>
        </p:spPr>
        <p:txBody>
          <a:bodyPr/>
          <a:lstStyle/>
          <a:p>
            <a:fld id="{585AAB32-4DF2-4BB0-B835-6A7F550E0BE4}" type="datetimeFigureOut">
              <a:rPr lang="es-CO" smtClean="0"/>
              <a:t>21/04/2023</a:t>
            </a:fld>
            <a:endParaRPr lang="es-CO"/>
          </a:p>
        </p:txBody>
      </p:sp>
      <p:sp>
        <p:nvSpPr>
          <p:cNvPr id="8" name="Marcador de pie de página 7"/>
          <p:cNvSpPr>
            <a:spLocks noGrp="1"/>
          </p:cNvSpPr>
          <p:nvPr>
            <p:ph type="ftr" sz="quarter" idx="11"/>
          </p:nvPr>
        </p:nvSpPr>
        <p:spPr>
          <a:xfrm>
            <a:off x="3028950" y="6356351"/>
            <a:ext cx="3086100" cy="366183"/>
          </a:xfrm>
          <a:prstGeom prst="rect">
            <a:avLst/>
          </a:prstGeom>
        </p:spPr>
        <p:txBody>
          <a:bodyPr/>
          <a:lstStyle/>
          <a:p>
            <a:endParaRPr lang="es-CO"/>
          </a:p>
        </p:txBody>
      </p:sp>
      <p:sp>
        <p:nvSpPr>
          <p:cNvPr id="9" name="Marcador de número de diapositiva 8"/>
          <p:cNvSpPr>
            <a:spLocks noGrp="1"/>
          </p:cNvSpPr>
          <p:nvPr>
            <p:ph type="sldNum" sz="quarter" idx="12"/>
          </p:nvPr>
        </p:nvSpPr>
        <p:spPr>
          <a:xfrm>
            <a:off x="6457950" y="6356351"/>
            <a:ext cx="2057400" cy="366183"/>
          </a:xfrm>
          <a:prstGeom prst="rect">
            <a:avLst/>
          </a:prstGeom>
        </p:spPr>
        <p:txBody>
          <a:bodyPr/>
          <a:lstStyle/>
          <a:p>
            <a:fld id="{75414C64-57E6-4A63-AAE0-EAC0FE4A78BD}" type="slidenum">
              <a:rPr lang="es-CO" smtClean="0"/>
              <a:t>‹Nº›</a:t>
            </a:fld>
            <a:endParaRPr lang="es-CO"/>
          </a:p>
        </p:txBody>
      </p:sp>
    </p:spTree>
    <p:extLst>
      <p:ext uri="{BB962C8B-B14F-4D97-AF65-F5344CB8AC3E}">
        <p14:creationId xmlns:p14="http://schemas.microsoft.com/office/powerpoint/2010/main" val="31886153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fecha 2"/>
          <p:cNvSpPr>
            <a:spLocks noGrp="1"/>
          </p:cNvSpPr>
          <p:nvPr>
            <p:ph type="dt" sz="half" idx="10"/>
          </p:nvPr>
        </p:nvSpPr>
        <p:spPr>
          <a:xfrm>
            <a:off x="628650" y="6356351"/>
            <a:ext cx="2057400" cy="366183"/>
          </a:xfrm>
          <a:prstGeom prst="rect">
            <a:avLst/>
          </a:prstGeom>
        </p:spPr>
        <p:txBody>
          <a:bodyPr/>
          <a:lstStyle/>
          <a:p>
            <a:fld id="{585AAB32-4DF2-4BB0-B835-6A7F550E0BE4}" type="datetimeFigureOut">
              <a:rPr lang="es-CO" smtClean="0"/>
              <a:t>21/04/2023</a:t>
            </a:fld>
            <a:endParaRPr lang="es-CO"/>
          </a:p>
        </p:txBody>
      </p:sp>
      <p:sp>
        <p:nvSpPr>
          <p:cNvPr id="4" name="Marcador de pie de página 3"/>
          <p:cNvSpPr>
            <a:spLocks noGrp="1"/>
          </p:cNvSpPr>
          <p:nvPr>
            <p:ph type="ftr" sz="quarter" idx="11"/>
          </p:nvPr>
        </p:nvSpPr>
        <p:spPr>
          <a:xfrm>
            <a:off x="3028950" y="6356351"/>
            <a:ext cx="3086100" cy="366183"/>
          </a:xfrm>
          <a:prstGeom prst="rect">
            <a:avLst/>
          </a:prstGeom>
        </p:spPr>
        <p:txBody>
          <a:bodyPr/>
          <a:lstStyle/>
          <a:p>
            <a:endParaRPr lang="es-CO"/>
          </a:p>
        </p:txBody>
      </p:sp>
      <p:sp>
        <p:nvSpPr>
          <p:cNvPr id="5" name="Marcador de número de diapositiva 4"/>
          <p:cNvSpPr>
            <a:spLocks noGrp="1"/>
          </p:cNvSpPr>
          <p:nvPr>
            <p:ph type="sldNum" sz="quarter" idx="12"/>
          </p:nvPr>
        </p:nvSpPr>
        <p:spPr>
          <a:xfrm>
            <a:off x="6457950" y="6356351"/>
            <a:ext cx="2057400" cy="366183"/>
          </a:xfrm>
          <a:prstGeom prst="rect">
            <a:avLst/>
          </a:prstGeom>
        </p:spPr>
        <p:txBody>
          <a:bodyPr/>
          <a:lstStyle/>
          <a:p>
            <a:fld id="{75414C64-57E6-4A63-AAE0-EAC0FE4A78BD}" type="slidenum">
              <a:rPr lang="es-CO" smtClean="0"/>
              <a:t>‹Nº›</a:t>
            </a:fld>
            <a:endParaRPr lang="es-CO"/>
          </a:p>
        </p:txBody>
      </p:sp>
    </p:spTree>
    <p:extLst>
      <p:ext uri="{BB962C8B-B14F-4D97-AF65-F5344CB8AC3E}">
        <p14:creationId xmlns:p14="http://schemas.microsoft.com/office/powerpoint/2010/main" val="32027374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6356351"/>
            <a:ext cx="2057400" cy="366183"/>
          </a:xfrm>
          <a:prstGeom prst="rect">
            <a:avLst/>
          </a:prstGeom>
        </p:spPr>
        <p:txBody>
          <a:bodyPr/>
          <a:lstStyle/>
          <a:p>
            <a:fld id="{585AAB32-4DF2-4BB0-B835-6A7F550E0BE4}" type="datetimeFigureOut">
              <a:rPr lang="es-CO" smtClean="0"/>
              <a:t>21/04/2023</a:t>
            </a:fld>
            <a:endParaRPr lang="es-CO"/>
          </a:p>
        </p:txBody>
      </p:sp>
      <p:sp>
        <p:nvSpPr>
          <p:cNvPr id="3" name="Marcador de pie de página 2"/>
          <p:cNvSpPr>
            <a:spLocks noGrp="1"/>
          </p:cNvSpPr>
          <p:nvPr>
            <p:ph type="ftr" sz="quarter" idx="11"/>
          </p:nvPr>
        </p:nvSpPr>
        <p:spPr>
          <a:xfrm>
            <a:off x="3028950" y="6356351"/>
            <a:ext cx="3086100" cy="366183"/>
          </a:xfrm>
          <a:prstGeom prst="rect">
            <a:avLst/>
          </a:prstGeom>
        </p:spPr>
        <p:txBody>
          <a:bodyPr/>
          <a:lstStyle/>
          <a:p>
            <a:endParaRPr lang="es-CO"/>
          </a:p>
        </p:txBody>
      </p:sp>
      <p:sp>
        <p:nvSpPr>
          <p:cNvPr id="4" name="Marcador de número de diapositiva 3"/>
          <p:cNvSpPr>
            <a:spLocks noGrp="1"/>
          </p:cNvSpPr>
          <p:nvPr>
            <p:ph type="sldNum" sz="quarter" idx="12"/>
          </p:nvPr>
        </p:nvSpPr>
        <p:spPr>
          <a:xfrm>
            <a:off x="6457950" y="6356351"/>
            <a:ext cx="2057400" cy="366183"/>
          </a:xfrm>
          <a:prstGeom prst="rect">
            <a:avLst/>
          </a:prstGeom>
        </p:spPr>
        <p:txBody>
          <a:bodyPr/>
          <a:lstStyle/>
          <a:p>
            <a:fld id="{75414C64-57E6-4A63-AAE0-EAC0FE4A78BD}" type="slidenum">
              <a:rPr lang="es-CO" smtClean="0"/>
              <a:t>‹Nº›</a:t>
            </a:fld>
            <a:endParaRPr lang="es-CO"/>
          </a:p>
        </p:txBody>
      </p:sp>
    </p:spTree>
    <p:extLst>
      <p:ext uri="{BB962C8B-B14F-4D97-AF65-F5344CB8AC3E}">
        <p14:creationId xmlns:p14="http://schemas.microsoft.com/office/powerpoint/2010/main" val="15890647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9" y="457200"/>
            <a:ext cx="2949575" cy="1600200"/>
          </a:xfrm>
          <a:prstGeom prst="rect">
            <a:avLst/>
          </a:prstGeom>
        </p:spPr>
        <p:txBody>
          <a:bodyPr anchor="b"/>
          <a:lstStyle>
            <a:lvl1pPr>
              <a:defRPr sz="3200"/>
            </a:lvl1pPr>
          </a:lstStyle>
          <a:p>
            <a:r>
              <a:rPr lang="en-US"/>
              <a:t>Click to edit Master title style</a:t>
            </a:r>
            <a:endParaRPr lang="es-CO"/>
          </a:p>
        </p:txBody>
      </p:sp>
      <p:sp>
        <p:nvSpPr>
          <p:cNvPr id="3" name="Marcador de contenido 2"/>
          <p:cNvSpPr>
            <a:spLocks noGrp="1"/>
          </p:cNvSpPr>
          <p:nvPr>
            <p:ph idx="1"/>
          </p:nvPr>
        </p:nvSpPr>
        <p:spPr>
          <a:xfrm>
            <a:off x="3887788" y="988485"/>
            <a:ext cx="4629150" cy="487256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texto 3"/>
          <p:cNvSpPr>
            <a:spLocks noGrp="1"/>
          </p:cNvSpPr>
          <p:nvPr>
            <p:ph type="body" sz="half" idx="2"/>
          </p:nvPr>
        </p:nvSpPr>
        <p:spPr>
          <a:xfrm>
            <a:off x="630239" y="2057400"/>
            <a:ext cx="2949575" cy="38121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Marcador de fecha 4"/>
          <p:cNvSpPr>
            <a:spLocks noGrp="1"/>
          </p:cNvSpPr>
          <p:nvPr>
            <p:ph type="dt" sz="half" idx="10"/>
          </p:nvPr>
        </p:nvSpPr>
        <p:spPr>
          <a:xfrm>
            <a:off x="628650" y="6356351"/>
            <a:ext cx="2057400" cy="366183"/>
          </a:xfrm>
          <a:prstGeom prst="rect">
            <a:avLst/>
          </a:prstGeom>
        </p:spPr>
        <p:txBody>
          <a:bodyPr/>
          <a:lstStyle/>
          <a:p>
            <a:fld id="{585AAB32-4DF2-4BB0-B835-6A7F550E0BE4}" type="datetimeFigureOut">
              <a:rPr lang="es-CO" smtClean="0"/>
              <a:t>21/04/2023</a:t>
            </a:fld>
            <a:endParaRPr lang="es-CO"/>
          </a:p>
        </p:txBody>
      </p:sp>
      <p:sp>
        <p:nvSpPr>
          <p:cNvPr id="6" name="Marcador de pie de página 5"/>
          <p:cNvSpPr>
            <a:spLocks noGrp="1"/>
          </p:cNvSpPr>
          <p:nvPr>
            <p:ph type="ftr" sz="quarter" idx="11"/>
          </p:nvPr>
        </p:nvSpPr>
        <p:spPr>
          <a:xfrm>
            <a:off x="3028950" y="6356351"/>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1"/>
            <a:ext cx="2057400" cy="366183"/>
          </a:xfrm>
          <a:prstGeom prst="rect">
            <a:avLst/>
          </a:prstGeom>
        </p:spPr>
        <p:txBody>
          <a:bodyPr/>
          <a:lstStyle/>
          <a:p>
            <a:fld id="{75414C64-57E6-4A63-AAE0-EAC0FE4A78BD}" type="slidenum">
              <a:rPr lang="es-CO" smtClean="0"/>
              <a:t>‹Nº›</a:t>
            </a:fld>
            <a:endParaRPr lang="es-CO"/>
          </a:p>
        </p:txBody>
      </p:sp>
    </p:spTree>
    <p:extLst>
      <p:ext uri="{BB962C8B-B14F-4D97-AF65-F5344CB8AC3E}">
        <p14:creationId xmlns:p14="http://schemas.microsoft.com/office/powerpoint/2010/main" val="26280222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9" y="457200"/>
            <a:ext cx="2949575" cy="1600200"/>
          </a:xfrm>
          <a:prstGeom prst="rect">
            <a:avLst/>
          </a:prstGeom>
        </p:spPr>
        <p:txBody>
          <a:bodyPr anchor="b"/>
          <a:lstStyle>
            <a:lvl1pPr>
              <a:defRPr sz="3200"/>
            </a:lvl1pPr>
          </a:lstStyle>
          <a:p>
            <a:r>
              <a:rPr lang="en-US"/>
              <a:t>Click to edit Master title style</a:t>
            </a:r>
            <a:endParaRPr lang="es-CO"/>
          </a:p>
        </p:txBody>
      </p:sp>
      <p:sp>
        <p:nvSpPr>
          <p:cNvPr id="3" name="Marcador de posición de imagen 2"/>
          <p:cNvSpPr>
            <a:spLocks noGrp="1"/>
          </p:cNvSpPr>
          <p:nvPr>
            <p:ph type="pic" idx="1"/>
          </p:nvPr>
        </p:nvSpPr>
        <p:spPr>
          <a:xfrm>
            <a:off x="3887788" y="988485"/>
            <a:ext cx="4629150" cy="487256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CO"/>
          </a:p>
        </p:txBody>
      </p:sp>
      <p:sp>
        <p:nvSpPr>
          <p:cNvPr id="4" name="Marcador de texto 3"/>
          <p:cNvSpPr>
            <a:spLocks noGrp="1"/>
          </p:cNvSpPr>
          <p:nvPr>
            <p:ph type="body" sz="half" idx="2"/>
          </p:nvPr>
        </p:nvSpPr>
        <p:spPr>
          <a:xfrm>
            <a:off x="630239" y="2057400"/>
            <a:ext cx="2949575" cy="38121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Marcador de fecha 4"/>
          <p:cNvSpPr>
            <a:spLocks noGrp="1"/>
          </p:cNvSpPr>
          <p:nvPr>
            <p:ph type="dt" sz="half" idx="10"/>
          </p:nvPr>
        </p:nvSpPr>
        <p:spPr>
          <a:xfrm>
            <a:off x="628650" y="6356351"/>
            <a:ext cx="2057400" cy="366183"/>
          </a:xfrm>
          <a:prstGeom prst="rect">
            <a:avLst/>
          </a:prstGeom>
        </p:spPr>
        <p:txBody>
          <a:bodyPr/>
          <a:lstStyle/>
          <a:p>
            <a:fld id="{585AAB32-4DF2-4BB0-B835-6A7F550E0BE4}" type="datetimeFigureOut">
              <a:rPr lang="es-CO" smtClean="0"/>
              <a:t>21/04/2023</a:t>
            </a:fld>
            <a:endParaRPr lang="es-CO"/>
          </a:p>
        </p:txBody>
      </p:sp>
      <p:sp>
        <p:nvSpPr>
          <p:cNvPr id="6" name="Marcador de pie de página 5"/>
          <p:cNvSpPr>
            <a:spLocks noGrp="1"/>
          </p:cNvSpPr>
          <p:nvPr>
            <p:ph type="ftr" sz="quarter" idx="11"/>
          </p:nvPr>
        </p:nvSpPr>
        <p:spPr>
          <a:xfrm>
            <a:off x="3028950" y="6356351"/>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1"/>
            <a:ext cx="2057400" cy="366183"/>
          </a:xfrm>
          <a:prstGeom prst="rect">
            <a:avLst/>
          </a:prstGeom>
        </p:spPr>
        <p:txBody>
          <a:bodyPr/>
          <a:lstStyle/>
          <a:p>
            <a:fld id="{75414C64-57E6-4A63-AAE0-EAC0FE4A78BD}" type="slidenum">
              <a:rPr lang="es-CO" smtClean="0"/>
              <a:t>‹Nº›</a:t>
            </a:fld>
            <a:endParaRPr lang="es-CO"/>
          </a:p>
        </p:txBody>
      </p:sp>
    </p:spTree>
    <p:extLst>
      <p:ext uri="{BB962C8B-B14F-4D97-AF65-F5344CB8AC3E}">
        <p14:creationId xmlns:p14="http://schemas.microsoft.com/office/powerpoint/2010/main" val="23318228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texto vertical 2"/>
          <p:cNvSpPr>
            <a:spLocks noGrp="1"/>
          </p:cNvSpPr>
          <p:nvPr>
            <p:ph type="body" orient="vert" idx="1"/>
          </p:nvPr>
        </p:nvSpPr>
        <p:spPr>
          <a:xfrm>
            <a:off x="628650" y="1826684"/>
            <a:ext cx="78867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85AAB32-4DF2-4BB0-B835-6A7F550E0BE4}"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75414C64-57E6-4A63-AAE0-EAC0FE4A78BD}" type="slidenum">
              <a:rPr lang="es-CO" smtClean="0"/>
              <a:t>‹Nº›</a:t>
            </a:fld>
            <a:endParaRPr lang="es-CO"/>
          </a:p>
        </p:txBody>
      </p:sp>
    </p:spTree>
    <p:extLst>
      <p:ext uri="{BB962C8B-B14F-4D97-AF65-F5344CB8AC3E}">
        <p14:creationId xmlns:p14="http://schemas.microsoft.com/office/powerpoint/2010/main" val="17672788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366185"/>
            <a:ext cx="1971675" cy="5810249"/>
          </a:xfrm>
          <a:prstGeom prst="rect">
            <a:avLst/>
          </a:prstGeom>
        </p:spPr>
        <p:txBody>
          <a:bodyPr vert="eaVert"/>
          <a:lstStyle/>
          <a:p>
            <a:r>
              <a:rPr lang="en-US"/>
              <a:t>Click to edit Master title style</a:t>
            </a:r>
            <a:endParaRPr lang="es-CO"/>
          </a:p>
        </p:txBody>
      </p:sp>
      <p:sp>
        <p:nvSpPr>
          <p:cNvPr id="3" name="Marcador de texto vertical 2"/>
          <p:cNvSpPr>
            <a:spLocks noGrp="1"/>
          </p:cNvSpPr>
          <p:nvPr>
            <p:ph type="body" orient="vert" idx="1"/>
          </p:nvPr>
        </p:nvSpPr>
        <p:spPr>
          <a:xfrm>
            <a:off x="628651" y="366185"/>
            <a:ext cx="5762625"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85AAB32-4DF2-4BB0-B835-6A7F550E0BE4}"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75414C64-57E6-4A63-AAE0-EAC0FE4A78BD}" type="slidenum">
              <a:rPr lang="es-CO" smtClean="0"/>
              <a:t>‹Nº›</a:t>
            </a:fld>
            <a:endParaRPr lang="es-CO"/>
          </a:p>
        </p:txBody>
      </p:sp>
    </p:spTree>
    <p:extLst>
      <p:ext uri="{BB962C8B-B14F-4D97-AF65-F5344CB8AC3E}">
        <p14:creationId xmlns:p14="http://schemas.microsoft.com/office/powerpoint/2010/main" val="20292052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1833"/>
            <a:ext cx="6858000" cy="2387600"/>
          </a:xfrm>
          <a:prstGeom prst="rect">
            <a:avLst/>
          </a:prstGeom>
        </p:spPr>
        <p:txBody>
          <a:bodyPr anchor="b"/>
          <a:lstStyle>
            <a:lvl1pPr algn="ctr">
              <a:defRPr sz="6000"/>
            </a:lvl1pPr>
          </a:lstStyle>
          <a:p>
            <a:r>
              <a:rPr lang="en-US"/>
              <a:t>Click to edit Master title style</a:t>
            </a:r>
            <a:endParaRPr lang="es-CO"/>
          </a:p>
        </p:txBody>
      </p:sp>
      <p:sp>
        <p:nvSpPr>
          <p:cNvPr id="3" name="Subtítulo 2"/>
          <p:cNvSpPr>
            <a:spLocks noGrp="1"/>
          </p:cNvSpPr>
          <p:nvPr>
            <p:ph type="subTitle" idx="1"/>
          </p:nvPr>
        </p:nvSpPr>
        <p:spPr>
          <a:xfrm>
            <a:off x="1143000" y="3602568"/>
            <a:ext cx="6858000" cy="165523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3663868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fld id="{4D3BD775-8D5B-42EE-9905-F1F2EED25383}" type="datetimeFigureOut">
              <a:rPr lang="es-ES" smtClean="0"/>
              <a:pPr>
                <a:defRPr/>
              </a:pPr>
              <a:t>21/04/2023</a:t>
            </a:fld>
            <a:endParaRPr lang="es-ES"/>
          </a:p>
        </p:txBody>
      </p:sp>
      <p:sp>
        <p:nvSpPr>
          <p:cNvPr id="3" name="Marcador de pie de página 2"/>
          <p:cNvSpPr>
            <a:spLocks noGrp="1"/>
          </p:cNvSpPr>
          <p:nvPr>
            <p:ph type="ftr" sz="quarter" idx="11"/>
          </p:nvPr>
        </p:nvSpPr>
        <p:spPr/>
        <p:txBody>
          <a:bodyPr/>
          <a:lstStyle/>
          <a:p>
            <a:pPr>
              <a:defRPr/>
            </a:pPr>
            <a:endParaRPr lang="es-ES"/>
          </a:p>
        </p:txBody>
      </p:sp>
      <p:sp>
        <p:nvSpPr>
          <p:cNvPr id="4" name="Marcador de número de diapositiva 3"/>
          <p:cNvSpPr>
            <a:spLocks noGrp="1"/>
          </p:cNvSpPr>
          <p:nvPr>
            <p:ph type="sldNum" sz="quarter" idx="12"/>
          </p:nvPr>
        </p:nvSpPr>
        <p:spPr/>
        <p:txBody>
          <a:bodyPr/>
          <a:lstStyle/>
          <a:p>
            <a:pPr>
              <a:defRPr/>
            </a:pPr>
            <a:fld id="{1E8DD932-26DA-4CBB-85D2-22D31CD7CC62}" type="slidenum">
              <a:rPr lang="es-ES" smtClean="0"/>
              <a:pPr>
                <a:defRPr/>
              </a:pPr>
              <a:t>‹Nº›</a:t>
            </a:fld>
            <a:endParaRPr lang="es-ES"/>
          </a:p>
        </p:txBody>
      </p:sp>
    </p:spTree>
    <p:extLst>
      <p:ext uri="{BB962C8B-B14F-4D97-AF65-F5344CB8AC3E}">
        <p14:creationId xmlns:p14="http://schemas.microsoft.com/office/powerpoint/2010/main" val="31032164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contenido 2"/>
          <p:cNvSpPr>
            <a:spLocks noGrp="1"/>
          </p:cNvSpPr>
          <p:nvPr>
            <p:ph idx="1"/>
          </p:nvPr>
        </p:nvSpPr>
        <p:spPr>
          <a:xfrm>
            <a:off x="628650" y="1826684"/>
            <a:ext cx="78867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5497250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10267"/>
            <a:ext cx="7886700" cy="2853267"/>
          </a:xfrm>
          <a:prstGeom prst="rect">
            <a:avLst/>
          </a:prstGeom>
        </p:spPr>
        <p:txBody>
          <a:bodyPr anchor="b"/>
          <a:lstStyle>
            <a:lvl1pPr>
              <a:defRPr sz="6000"/>
            </a:lvl1pPr>
          </a:lstStyle>
          <a:p>
            <a:r>
              <a:rPr lang="en-US"/>
              <a:t>Click to edit Master title style</a:t>
            </a:r>
            <a:endParaRPr lang="es-CO"/>
          </a:p>
        </p:txBody>
      </p:sp>
      <p:sp>
        <p:nvSpPr>
          <p:cNvPr id="3" name="Marcador de texto 2"/>
          <p:cNvSpPr>
            <a:spLocks noGrp="1"/>
          </p:cNvSpPr>
          <p:nvPr>
            <p:ph type="body" idx="1"/>
          </p:nvPr>
        </p:nvSpPr>
        <p:spPr>
          <a:xfrm>
            <a:off x="623888" y="4588934"/>
            <a:ext cx="7886700" cy="150071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21849704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contenido 2"/>
          <p:cNvSpPr>
            <a:spLocks noGrp="1"/>
          </p:cNvSpPr>
          <p:nvPr>
            <p:ph sz="half" idx="1"/>
          </p:nvPr>
        </p:nvSpPr>
        <p:spPr>
          <a:xfrm>
            <a:off x="628650" y="1826684"/>
            <a:ext cx="386715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contenido 3"/>
          <p:cNvSpPr>
            <a:spLocks noGrp="1"/>
          </p:cNvSpPr>
          <p:nvPr>
            <p:ph sz="half" idx="2"/>
          </p:nvPr>
        </p:nvSpPr>
        <p:spPr>
          <a:xfrm>
            <a:off x="4648200" y="1826684"/>
            <a:ext cx="386715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Marcador de fecha 4"/>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6" name="Marcador de pie de página 5"/>
          <p:cNvSpPr>
            <a:spLocks noGrp="1"/>
          </p:cNvSpPr>
          <p:nvPr>
            <p:ph type="ftr" sz="quarter" idx="11"/>
          </p:nvPr>
        </p:nvSpPr>
        <p:spPr>
          <a:xfrm>
            <a:off x="3028950" y="6356351"/>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31834522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6185"/>
            <a:ext cx="7886700" cy="1325033"/>
          </a:xfrm>
          <a:prstGeom prst="rect">
            <a:avLst/>
          </a:prstGeom>
        </p:spPr>
        <p:txBody>
          <a:bodyPr/>
          <a:lstStyle/>
          <a:p>
            <a:r>
              <a:rPr lang="en-US"/>
              <a:t>Click to edit Master title style</a:t>
            </a:r>
            <a:endParaRPr lang="es-CO"/>
          </a:p>
        </p:txBody>
      </p:sp>
      <p:sp>
        <p:nvSpPr>
          <p:cNvPr id="3" name="Marcador de texto 2"/>
          <p:cNvSpPr>
            <a:spLocks noGrp="1"/>
          </p:cNvSpPr>
          <p:nvPr>
            <p:ph type="body" idx="1"/>
          </p:nvPr>
        </p:nvSpPr>
        <p:spPr>
          <a:xfrm>
            <a:off x="630239" y="1680634"/>
            <a:ext cx="3868737"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Marcador de contenido 3"/>
          <p:cNvSpPr>
            <a:spLocks noGrp="1"/>
          </p:cNvSpPr>
          <p:nvPr>
            <p:ph sz="half" idx="2"/>
          </p:nvPr>
        </p:nvSpPr>
        <p:spPr>
          <a:xfrm>
            <a:off x="630239" y="2506133"/>
            <a:ext cx="386873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Marcador de texto 4"/>
          <p:cNvSpPr>
            <a:spLocks noGrp="1"/>
          </p:cNvSpPr>
          <p:nvPr>
            <p:ph type="body" sz="quarter" idx="3"/>
          </p:nvPr>
        </p:nvSpPr>
        <p:spPr>
          <a:xfrm>
            <a:off x="4629150" y="1680634"/>
            <a:ext cx="3887788"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Marcador de contenido 5"/>
          <p:cNvSpPr>
            <a:spLocks noGrp="1"/>
          </p:cNvSpPr>
          <p:nvPr>
            <p:ph sz="quarter" idx="4"/>
          </p:nvPr>
        </p:nvSpPr>
        <p:spPr>
          <a:xfrm>
            <a:off x="4629150" y="2506133"/>
            <a:ext cx="3887788"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Marcador de fecha 6"/>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8" name="Marcador de pie de página 7"/>
          <p:cNvSpPr>
            <a:spLocks noGrp="1"/>
          </p:cNvSpPr>
          <p:nvPr>
            <p:ph type="ftr" sz="quarter" idx="11"/>
          </p:nvPr>
        </p:nvSpPr>
        <p:spPr>
          <a:xfrm>
            <a:off x="3028950" y="6356351"/>
            <a:ext cx="3086100" cy="366183"/>
          </a:xfrm>
          <a:prstGeom prst="rect">
            <a:avLst/>
          </a:prstGeom>
        </p:spPr>
        <p:txBody>
          <a:bodyPr/>
          <a:lstStyle/>
          <a:p>
            <a:endParaRPr lang="es-CO"/>
          </a:p>
        </p:txBody>
      </p:sp>
      <p:sp>
        <p:nvSpPr>
          <p:cNvPr id="9" name="Marcador de número de diapositiva 8"/>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24706228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fecha 2"/>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4" name="Marcador de pie de página 3"/>
          <p:cNvSpPr>
            <a:spLocks noGrp="1"/>
          </p:cNvSpPr>
          <p:nvPr>
            <p:ph type="ftr" sz="quarter" idx="11"/>
          </p:nvPr>
        </p:nvSpPr>
        <p:spPr>
          <a:xfrm>
            <a:off x="3028950" y="6356351"/>
            <a:ext cx="3086100" cy="366183"/>
          </a:xfrm>
          <a:prstGeom prst="rect">
            <a:avLst/>
          </a:prstGeom>
        </p:spPr>
        <p:txBody>
          <a:bodyPr/>
          <a:lstStyle/>
          <a:p>
            <a:endParaRPr lang="es-CO"/>
          </a:p>
        </p:txBody>
      </p:sp>
      <p:sp>
        <p:nvSpPr>
          <p:cNvPr id="5" name="Marcador de número de diapositiva 4"/>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30949259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3" name="Marcador de pie de página 2"/>
          <p:cNvSpPr>
            <a:spLocks noGrp="1"/>
          </p:cNvSpPr>
          <p:nvPr>
            <p:ph type="ftr" sz="quarter" idx="11"/>
          </p:nvPr>
        </p:nvSpPr>
        <p:spPr>
          <a:xfrm>
            <a:off x="3028950" y="6356351"/>
            <a:ext cx="3086100" cy="366183"/>
          </a:xfrm>
          <a:prstGeom prst="rect">
            <a:avLst/>
          </a:prstGeom>
        </p:spPr>
        <p:txBody>
          <a:bodyPr/>
          <a:lstStyle/>
          <a:p>
            <a:endParaRPr lang="es-CO"/>
          </a:p>
        </p:txBody>
      </p:sp>
      <p:sp>
        <p:nvSpPr>
          <p:cNvPr id="4" name="Marcador de número de diapositiva 3"/>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18664983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9" y="457200"/>
            <a:ext cx="2949575" cy="1600200"/>
          </a:xfrm>
          <a:prstGeom prst="rect">
            <a:avLst/>
          </a:prstGeom>
        </p:spPr>
        <p:txBody>
          <a:bodyPr anchor="b"/>
          <a:lstStyle>
            <a:lvl1pPr>
              <a:defRPr sz="3200"/>
            </a:lvl1pPr>
          </a:lstStyle>
          <a:p>
            <a:r>
              <a:rPr lang="en-US"/>
              <a:t>Click to edit Master title style</a:t>
            </a:r>
            <a:endParaRPr lang="es-CO"/>
          </a:p>
        </p:txBody>
      </p:sp>
      <p:sp>
        <p:nvSpPr>
          <p:cNvPr id="3" name="Marcador de contenido 2"/>
          <p:cNvSpPr>
            <a:spLocks noGrp="1"/>
          </p:cNvSpPr>
          <p:nvPr>
            <p:ph idx="1"/>
          </p:nvPr>
        </p:nvSpPr>
        <p:spPr>
          <a:xfrm>
            <a:off x="3887788" y="988485"/>
            <a:ext cx="4629150" cy="487256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texto 3"/>
          <p:cNvSpPr>
            <a:spLocks noGrp="1"/>
          </p:cNvSpPr>
          <p:nvPr>
            <p:ph type="body" sz="half" idx="2"/>
          </p:nvPr>
        </p:nvSpPr>
        <p:spPr>
          <a:xfrm>
            <a:off x="630239" y="2057400"/>
            <a:ext cx="2949575" cy="38121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Marcador de fecha 4"/>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6" name="Marcador de pie de página 5"/>
          <p:cNvSpPr>
            <a:spLocks noGrp="1"/>
          </p:cNvSpPr>
          <p:nvPr>
            <p:ph type="ftr" sz="quarter" idx="11"/>
          </p:nvPr>
        </p:nvSpPr>
        <p:spPr>
          <a:xfrm>
            <a:off x="3028950" y="6356351"/>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17956983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9" y="457200"/>
            <a:ext cx="2949575" cy="1600200"/>
          </a:xfrm>
          <a:prstGeom prst="rect">
            <a:avLst/>
          </a:prstGeom>
        </p:spPr>
        <p:txBody>
          <a:bodyPr anchor="b"/>
          <a:lstStyle>
            <a:lvl1pPr>
              <a:defRPr sz="3200"/>
            </a:lvl1pPr>
          </a:lstStyle>
          <a:p>
            <a:r>
              <a:rPr lang="en-US"/>
              <a:t>Click to edit Master title style</a:t>
            </a:r>
            <a:endParaRPr lang="es-CO"/>
          </a:p>
        </p:txBody>
      </p:sp>
      <p:sp>
        <p:nvSpPr>
          <p:cNvPr id="3" name="Marcador de posición de imagen 2"/>
          <p:cNvSpPr>
            <a:spLocks noGrp="1"/>
          </p:cNvSpPr>
          <p:nvPr>
            <p:ph type="pic" idx="1"/>
          </p:nvPr>
        </p:nvSpPr>
        <p:spPr>
          <a:xfrm>
            <a:off x="3887788" y="988485"/>
            <a:ext cx="4629150" cy="487256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CO"/>
          </a:p>
        </p:txBody>
      </p:sp>
      <p:sp>
        <p:nvSpPr>
          <p:cNvPr id="4" name="Marcador de texto 3"/>
          <p:cNvSpPr>
            <a:spLocks noGrp="1"/>
          </p:cNvSpPr>
          <p:nvPr>
            <p:ph type="body" sz="half" idx="2"/>
          </p:nvPr>
        </p:nvSpPr>
        <p:spPr>
          <a:xfrm>
            <a:off x="630239" y="2057400"/>
            <a:ext cx="2949575" cy="38121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Marcador de fecha 4"/>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6" name="Marcador de pie de página 5"/>
          <p:cNvSpPr>
            <a:spLocks noGrp="1"/>
          </p:cNvSpPr>
          <p:nvPr>
            <p:ph type="ftr" sz="quarter" idx="11"/>
          </p:nvPr>
        </p:nvSpPr>
        <p:spPr>
          <a:xfrm>
            <a:off x="3028950" y="6356351"/>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4760172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texto vertical 2"/>
          <p:cNvSpPr>
            <a:spLocks noGrp="1"/>
          </p:cNvSpPr>
          <p:nvPr>
            <p:ph type="body" orient="vert" idx="1"/>
          </p:nvPr>
        </p:nvSpPr>
        <p:spPr>
          <a:xfrm>
            <a:off x="628650" y="1826684"/>
            <a:ext cx="78867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493617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366185"/>
            <a:ext cx="1971675" cy="5810249"/>
          </a:xfrm>
          <a:prstGeom prst="rect">
            <a:avLst/>
          </a:prstGeom>
        </p:spPr>
        <p:txBody>
          <a:bodyPr vert="eaVert"/>
          <a:lstStyle/>
          <a:p>
            <a:r>
              <a:rPr lang="en-US"/>
              <a:t>Click to edit Master title style</a:t>
            </a:r>
            <a:endParaRPr lang="es-CO"/>
          </a:p>
        </p:txBody>
      </p:sp>
      <p:sp>
        <p:nvSpPr>
          <p:cNvPr id="3" name="Marcador de texto vertical 2"/>
          <p:cNvSpPr>
            <a:spLocks noGrp="1"/>
          </p:cNvSpPr>
          <p:nvPr>
            <p:ph type="body" orient="vert" idx="1"/>
          </p:nvPr>
        </p:nvSpPr>
        <p:spPr>
          <a:xfrm>
            <a:off x="628651" y="366185"/>
            <a:ext cx="5762625"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3808230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O"/>
          </a:p>
        </p:txBody>
      </p:sp>
      <p:sp>
        <p:nvSpPr>
          <p:cNvPr id="3" name="Marcador de contenido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pPr>
              <a:defRPr/>
            </a:pPr>
            <a:fld id="{E7FCAECB-7736-4EE3-9A26-825F2F9803E5}" type="datetimeFigureOut">
              <a:rPr lang="es-ES" smtClean="0"/>
              <a:pPr>
                <a:defRPr/>
              </a:pPr>
              <a:t>21/04/2023</a:t>
            </a:fld>
            <a:endParaRPr lang="es-ES"/>
          </a:p>
        </p:txBody>
      </p:sp>
      <p:sp>
        <p:nvSpPr>
          <p:cNvPr id="6" name="Marcador de pie de página 5"/>
          <p:cNvSpPr>
            <a:spLocks noGrp="1"/>
          </p:cNvSpPr>
          <p:nvPr>
            <p:ph type="ftr" sz="quarter" idx="11"/>
          </p:nvPr>
        </p:nvSpPr>
        <p:spPr/>
        <p:txBody>
          <a:bodyPr/>
          <a:lstStyle/>
          <a:p>
            <a:pPr>
              <a:defRPr/>
            </a:pPr>
            <a:endParaRPr lang="es-ES"/>
          </a:p>
        </p:txBody>
      </p:sp>
      <p:sp>
        <p:nvSpPr>
          <p:cNvPr id="7" name="Marcador de número de diapositiva 6"/>
          <p:cNvSpPr>
            <a:spLocks noGrp="1"/>
          </p:cNvSpPr>
          <p:nvPr>
            <p:ph type="sldNum" sz="quarter" idx="12"/>
          </p:nvPr>
        </p:nvSpPr>
        <p:spPr/>
        <p:txBody>
          <a:bodyPr/>
          <a:lstStyle/>
          <a:p>
            <a:pPr>
              <a:defRPr/>
            </a:pPr>
            <a:fld id="{B4F9E4BC-8A1E-42A7-ADBB-DEA26122FCB1}" type="slidenum">
              <a:rPr lang="es-ES" smtClean="0"/>
              <a:pPr>
                <a:defRPr/>
              </a:pPr>
              <a:t>‹Nº›</a:t>
            </a:fld>
            <a:endParaRPr lang="es-ES"/>
          </a:p>
        </p:txBody>
      </p:sp>
    </p:spTree>
    <p:extLst>
      <p:ext uri="{BB962C8B-B14F-4D97-AF65-F5344CB8AC3E}">
        <p14:creationId xmlns:p14="http://schemas.microsoft.com/office/powerpoint/2010/main" val="1445758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1833"/>
            <a:ext cx="6858000" cy="2387600"/>
          </a:xfrm>
          <a:prstGeom prst="rect">
            <a:avLst/>
          </a:prstGeom>
        </p:spPr>
        <p:txBody>
          <a:bodyPr anchor="b"/>
          <a:lstStyle>
            <a:lvl1pPr algn="ctr">
              <a:defRPr sz="6000"/>
            </a:lvl1pPr>
          </a:lstStyle>
          <a:p>
            <a:r>
              <a:rPr lang="en-US"/>
              <a:t>Click to edit Master title style</a:t>
            </a:r>
            <a:endParaRPr lang="es-CO"/>
          </a:p>
        </p:txBody>
      </p:sp>
      <p:sp>
        <p:nvSpPr>
          <p:cNvPr id="3" name="Subtítulo 2"/>
          <p:cNvSpPr>
            <a:spLocks noGrp="1"/>
          </p:cNvSpPr>
          <p:nvPr>
            <p:ph type="subTitle" idx="1"/>
          </p:nvPr>
        </p:nvSpPr>
        <p:spPr>
          <a:xfrm>
            <a:off x="1143000" y="3602568"/>
            <a:ext cx="6858000" cy="165523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18490009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contenido 2"/>
          <p:cNvSpPr>
            <a:spLocks noGrp="1"/>
          </p:cNvSpPr>
          <p:nvPr>
            <p:ph idx="1"/>
          </p:nvPr>
        </p:nvSpPr>
        <p:spPr>
          <a:xfrm>
            <a:off x="628650" y="1826684"/>
            <a:ext cx="78867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27993724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10267"/>
            <a:ext cx="7886700" cy="2853267"/>
          </a:xfrm>
          <a:prstGeom prst="rect">
            <a:avLst/>
          </a:prstGeom>
        </p:spPr>
        <p:txBody>
          <a:bodyPr anchor="b"/>
          <a:lstStyle>
            <a:lvl1pPr>
              <a:defRPr sz="6000"/>
            </a:lvl1pPr>
          </a:lstStyle>
          <a:p>
            <a:r>
              <a:rPr lang="en-US"/>
              <a:t>Click to edit Master title style</a:t>
            </a:r>
            <a:endParaRPr lang="es-CO"/>
          </a:p>
        </p:txBody>
      </p:sp>
      <p:sp>
        <p:nvSpPr>
          <p:cNvPr id="3" name="Marcador de texto 2"/>
          <p:cNvSpPr>
            <a:spLocks noGrp="1"/>
          </p:cNvSpPr>
          <p:nvPr>
            <p:ph type="body" idx="1"/>
          </p:nvPr>
        </p:nvSpPr>
        <p:spPr>
          <a:xfrm>
            <a:off x="623888" y="4588934"/>
            <a:ext cx="7886700" cy="150071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6554185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contenido 2"/>
          <p:cNvSpPr>
            <a:spLocks noGrp="1"/>
          </p:cNvSpPr>
          <p:nvPr>
            <p:ph sz="half" idx="1"/>
          </p:nvPr>
        </p:nvSpPr>
        <p:spPr>
          <a:xfrm>
            <a:off x="628650" y="1826684"/>
            <a:ext cx="386715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contenido 3"/>
          <p:cNvSpPr>
            <a:spLocks noGrp="1"/>
          </p:cNvSpPr>
          <p:nvPr>
            <p:ph sz="half" idx="2"/>
          </p:nvPr>
        </p:nvSpPr>
        <p:spPr>
          <a:xfrm>
            <a:off x="4648200" y="1826684"/>
            <a:ext cx="386715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Marcador de fecha 4"/>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6" name="Marcador de pie de página 5"/>
          <p:cNvSpPr>
            <a:spLocks noGrp="1"/>
          </p:cNvSpPr>
          <p:nvPr>
            <p:ph type="ftr" sz="quarter" idx="11"/>
          </p:nvPr>
        </p:nvSpPr>
        <p:spPr>
          <a:xfrm>
            <a:off x="3028950" y="6356351"/>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4659918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6185"/>
            <a:ext cx="7886700" cy="1325033"/>
          </a:xfrm>
          <a:prstGeom prst="rect">
            <a:avLst/>
          </a:prstGeom>
        </p:spPr>
        <p:txBody>
          <a:bodyPr/>
          <a:lstStyle/>
          <a:p>
            <a:r>
              <a:rPr lang="en-US"/>
              <a:t>Click to edit Master title style</a:t>
            </a:r>
            <a:endParaRPr lang="es-CO"/>
          </a:p>
        </p:txBody>
      </p:sp>
      <p:sp>
        <p:nvSpPr>
          <p:cNvPr id="3" name="Marcador de texto 2"/>
          <p:cNvSpPr>
            <a:spLocks noGrp="1"/>
          </p:cNvSpPr>
          <p:nvPr>
            <p:ph type="body" idx="1"/>
          </p:nvPr>
        </p:nvSpPr>
        <p:spPr>
          <a:xfrm>
            <a:off x="630239" y="1680634"/>
            <a:ext cx="3868737"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Marcador de contenido 3"/>
          <p:cNvSpPr>
            <a:spLocks noGrp="1"/>
          </p:cNvSpPr>
          <p:nvPr>
            <p:ph sz="half" idx="2"/>
          </p:nvPr>
        </p:nvSpPr>
        <p:spPr>
          <a:xfrm>
            <a:off x="630239" y="2506133"/>
            <a:ext cx="386873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Marcador de texto 4"/>
          <p:cNvSpPr>
            <a:spLocks noGrp="1"/>
          </p:cNvSpPr>
          <p:nvPr>
            <p:ph type="body" sz="quarter" idx="3"/>
          </p:nvPr>
        </p:nvSpPr>
        <p:spPr>
          <a:xfrm>
            <a:off x="4629150" y="1680634"/>
            <a:ext cx="3887788" cy="825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Marcador de contenido 5"/>
          <p:cNvSpPr>
            <a:spLocks noGrp="1"/>
          </p:cNvSpPr>
          <p:nvPr>
            <p:ph sz="quarter" idx="4"/>
          </p:nvPr>
        </p:nvSpPr>
        <p:spPr>
          <a:xfrm>
            <a:off x="4629150" y="2506133"/>
            <a:ext cx="3887788"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Marcador de fecha 6"/>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8" name="Marcador de pie de página 7"/>
          <p:cNvSpPr>
            <a:spLocks noGrp="1"/>
          </p:cNvSpPr>
          <p:nvPr>
            <p:ph type="ftr" sz="quarter" idx="11"/>
          </p:nvPr>
        </p:nvSpPr>
        <p:spPr>
          <a:xfrm>
            <a:off x="3028950" y="6356351"/>
            <a:ext cx="3086100" cy="366183"/>
          </a:xfrm>
          <a:prstGeom prst="rect">
            <a:avLst/>
          </a:prstGeom>
        </p:spPr>
        <p:txBody>
          <a:bodyPr/>
          <a:lstStyle/>
          <a:p>
            <a:endParaRPr lang="es-CO"/>
          </a:p>
        </p:txBody>
      </p:sp>
      <p:sp>
        <p:nvSpPr>
          <p:cNvPr id="9" name="Marcador de número de diapositiva 8"/>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24482644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fecha 2"/>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4" name="Marcador de pie de página 3"/>
          <p:cNvSpPr>
            <a:spLocks noGrp="1"/>
          </p:cNvSpPr>
          <p:nvPr>
            <p:ph type="ftr" sz="quarter" idx="11"/>
          </p:nvPr>
        </p:nvSpPr>
        <p:spPr>
          <a:xfrm>
            <a:off x="3028950" y="6356351"/>
            <a:ext cx="3086100" cy="366183"/>
          </a:xfrm>
          <a:prstGeom prst="rect">
            <a:avLst/>
          </a:prstGeom>
        </p:spPr>
        <p:txBody>
          <a:bodyPr/>
          <a:lstStyle/>
          <a:p>
            <a:endParaRPr lang="es-CO"/>
          </a:p>
        </p:txBody>
      </p:sp>
      <p:sp>
        <p:nvSpPr>
          <p:cNvPr id="5" name="Marcador de número de diapositiva 4"/>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18526872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3" name="Marcador de pie de página 2"/>
          <p:cNvSpPr>
            <a:spLocks noGrp="1"/>
          </p:cNvSpPr>
          <p:nvPr>
            <p:ph type="ftr" sz="quarter" idx="11"/>
          </p:nvPr>
        </p:nvSpPr>
        <p:spPr>
          <a:xfrm>
            <a:off x="3028950" y="6356351"/>
            <a:ext cx="3086100" cy="366183"/>
          </a:xfrm>
          <a:prstGeom prst="rect">
            <a:avLst/>
          </a:prstGeom>
        </p:spPr>
        <p:txBody>
          <a:bodyPr/>
          <a:lstStyle/>
          <a:p>
            <a:endParaRPr lang="es-CO"/>
          </a:p>
        </p:txBody>
      </p:sp>
      <p:sp>
        <p:nvSpPr>
          <p:cNvPr id="4" name="Marcador de número de diapositiva 3"/>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33656744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9" y="457200"/>
            <a:ext cx="2949575" cy="1600200"/>
          </a:xfrm>
          <a:prstGeom prst="rect">
            <a:avLst/>
          </a:prstGeom>
        </p:spPr>
        <p:txBody>
          <a:bodyPr anchor="b"/>
          <a:lstStyle>
            <a:lvl1pPr>
              <a:defRPr sz="3200"/>
            </a:lvl1pPr>
          </a:lstStyle>
          <a:p>
            <a:r>
              <a:rPr lang="en-US"/>
              <a:t>Click to edit Master title style</a:t>
            </a:r>
            <a:endParaRPr lang="es-CO"/>
          </a:p>
        </p:txBody>
      </p:sp>
      <p:sp>
        <p:nvSpPr>
          <p:cNvPr id="3" name="Marcador de contenido 2"/>
          <p:cNvSpPr>
            <a:spLocks noGrp="1"/>
          </p:cNvSpPr>
          <p:nvPr>
            <p:ph idx="1"/>
          </p:nvPr>
        </p:nvSpPr>
        <p:spPr>
          <a:xfrm>
            <a:off x="3887788" y="988485"/>
            <a:ext cx="4629150" cy="487256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texto 3"/>
          <p:cNvSpPr>
            <a:spLocks noGrp="1"/>
          </p:cNvSpPr>
          <p:nvPr>
            <p:ph type="body" sz="half" idx="2"/>
          </p:nvPr>
        </p:nvSpPr>
        <p:spPr>
          <a:xfrm>
            <a:off x="630239" y="2057400"/>
            <a:ext cx="2949575" cy="38121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Marcador de fecha 4"/>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6" name="Marcador de pie de página 5"/>
          <p:cNvSpPr>
            <a:spLocks noGrp="1"/>
          </p:cNvSpPr>
          <p:nvPr>
            <p:ph type="ftr" sz="quarter" idx="11"/>
          </p:nvPr>
        </p:nvSpPr>
        <p:spPr>
          <a:xfrm>
            <a:off x="3028950" y="6356351"/>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33940457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9" y="457200"/>
            <a:ext cx="2949575" cy="1600200"/>
          </a:xfrm>
          <a:prstGeom prst="rect">
            <a:avLst/>
          </a:prstGeom>
        </p:spPr>
        <p:txBody>
          <a:bodyPr anchor="b"/>
          <a:lstStyle>
            <a:lvl1pPr>
              <a:defRPr sz="3200"/>
            </a:lvl1pPr>
          </a:lstStyle>
          <a:p>
            <a:r>
              <a:rPr lang="en-US"/>
              <a:t>Click to edit Master title style</a:t>
            </a:r>
            <a:endParaRPr lang="es-CO"/>
          </a:p>
        </p:txBody>
      </p:sp>
      <p:sp>
        <p:nvSpPr>
          <p:cNvPr id="3" name="Marcador de posición de imagen 2"/>
          <p:cNvSpPr>
            <a:spLocks noGrp="1"/>
          </p:cNvSpPr>
          <p:nvPr>
            <p:ph type="pic" idx="1"/>
          </p:nvPr>
        </p:nvSpPr>
        <p:spPr>
          <a:xfrm>
            <a:off x="3887788" y="988485"/>
            <a:ext cx="4629150" cy="487256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CO"/>
          </a:p>
        </p:txBody>
      </p:sp>
      <p:sp>
        <p:nvSpPr>
          <p:cNvPr id="4" name="Marcador de texto 3"/>
          <p:cNvSpPr>
            <a:spLocks noGrp="1"/>
          </p:cNvSpPr>
          <p:nvPr>
            <p:ph type="body" sz="half" idx="2"/>
          </p:nvPr>
        </p:nvSpPr>
        <p:spPr>
          <a:xfrm>
            <a:off x="630239" y="2057400"/>
            <a:ext cx="2949575" cy="38121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Marcador de fecha 4"/>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6" name="Marcador de pie de página 5"/>
          <p:cNvSpPr>
            <a:spLocks noGrp="1"/>
          </p:cNvSpPr>
          <p:nvPr>
            <p:ph type="ftr" sz="quarter" idx="11"/>
          </p:nvPr>
        </p:nvSpPr>
        <p:spPr>
          <a:xfrm>
            <a:off x="3028950" y="6356351"/>
            <a:ext cx="3086100" cy="366183"/>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624606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6185"/>
            <a:ext cx="7886700" cy="1325033"/>
          </a:xfrm>
          <a:prstGeom prst="rect">
            <a:avLst/>
          </a:prstGeom>
        </p:spPr>
        <p:txBody>
          <a:bodyPr/>
          <a:lstStyle/>
          <a:p>
            <a:r>
              <a:rPr lang="en-US"/>
              <a:t>Click to edit Master title style</a:t>
            </a:r>
            <a:endParaRPr lang="es-CO"/>
          </a:p>
        </p:txBody>
      </p:sp>
      <p:sp>
        <p:nvSpPr>
          <p:cNvPr id="3" name="Marcador de texto vertical 2"/>
          <p:cNvSpPr>
            <a:spLocks noGrp="1"/>
          </p:cNvSpPr>
          <p:nvPr>
            <p:ph type="body" orient="vert" idx="1"/>
          </p:nvPr>
        </p:nvSpPr>
        <p:spPr>
          <a:xfrm>
            <a:off x="628650" y="1826684"/>
            <a:ext cx="78867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665635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s-CO"/>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pPr>
              <a:defRPr/>
            </a:pPr>
            <a:fld id="{4649E9E5-3204-4040-969A-8A39B5272923}" type="datetimeFigureOut">
              <a:rPr lang="es-ES" smtClean="0"/>
              <a:pPr>
                <a:defRPr/>
              </a:pPr>
              <a:t>21/04/2023</a:t>
            </a:fld>
            <a:endParaRPr lang="es-ES"/>
          </a:p>
        </p:txBody>
      </p:sp>
      <p:sp>
        <p:nvSpPr>
          <p:cNvPr id="6" name="Marcador de pie de página 5"/>
          <p:cNvSpPr>
            <a:spLocks noGrp="1"/>
          </p:cNvSpPr>
          <p:nvPr>
            <p:ph type="ftr" sz="quarter" idx="11"/>
          </p:nvPr>
        </p:nvSpPr>
        <p:spPr/>
        <p:txBody>
          <a:bodyPr/>
          <a:lstStyle/>
          <a:p>
            <a:pPr>
              <a:defRPr/>
            </a:pPr>
            <a:endParaRPr lang="es-ES"/>
          </a:p>
        </p:txBody>
      </p:sp>
      <p:sp>
        <p:nvSpPr>
          <p:cNvPr id="7" name="Marcador de número de diapositiva 6"/>
          <p:cNvSpPr>
            <a:spLocks noGrp="1"/>
          </p:cNvSpPr>
          <p:nvPr>
            <p:ph type="sldNum" sz="quarter" idx="12"/>
          </p:nvPr>
        </p:nvSpPr>
        <p:spPr/>
        <p:txBody>
          <a:bodyPr/>
          <a:lstStyle/>
          <a:p>
            <a:pPr>
              <a:defRPr/>
            </a:pPr>
            <a:fld id="{97A2F5B9-2A55-4A49-981D-02EC676554A5}" type="slidenum">
              <a:rPr lang="es-ES" smtClean="0"/>
              <a:pPr>
                <a:defRPr/>
              </a:pPr>
              <a:t>‹Nº›</a:t>
            </a:fld>
            <a:endParaRPr lang="es-ES"/>
          </a:p>
        </p:txBody>
      </p:sp>
    </p:spTree>
    <p:extLst>
      <p:ext uri="{BB962C8B-B14F-4D97-AF65-F5344CB8AC3E}">
        <p14:creationId xmlns:p14="http://schemas.microsoft.com/office/powerpoint/2010/main" val="2740425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366185"/>
            <a:ext cx="1971675" cy="5810249"/>
          </a:xfrm>
          <a:prstGeom prst="rect">
            <a:avLst/>
          </a:prstGeom>
        </p:spPr>
        <p:txBody>
          <a:bodyPr vert="eaVert"/>
          <a:lstStyle/>
          <a:p>
            <a:r>
              <a:rPr lang="en-US"/>
              <a:t>Click to edit Master title style</a:t>
            </a:r>
            <a:endParaRPr lang="es-CO"/>
          </a:p>
        </p:txBody>
      </p:sp>
      <p:sp>
        <p:nvSpPr>
          <p:cNvPr id="3" name="Marcador de texto vertical 2"/>
          <p:cNvSpPr>
            <a:spLocks noGrp="1"/>
          </p:cNvSpPr>
          <p:nvPr>
            <p:ph type="body" orient="vert" idx="1"/>
          </p:nvPr>
        </p:nvSpPr>
        <p:spPr>
          <a:xfrm>
            <a:off x="628651" y="366185"/>
            <a:ext cx="5762625"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Marcador de fecha 3"/>
          <p:cNvSpPr>
            <a:spLocks noGrp="1"/>
          </p:cNvSpPr>
          <p:nvPr>
            <p:ph type="dt" sz="half" idx="10"/>
          </p:nvPr>
        </p:nvSpPr>
        <p:spPr>
          <a:xfrm>
            <a:off x="628650" y="6356351"/>
            <a:ext cx="2057400" cy="366183"/>
          </a:xfrm>
          <a:prstGeom prst="rect">
            <a:avLst/>
          </a:prstGeom>
        </p:spPr>
        <p:txBody>
          <a:bodyPr/>
          <a:lstStyle/>
          <a:p>
            <a:fld id="{5BFBB947-EBA6-45CF-B740-F781BA810C8E}" type="datetimeFigureOut">
              <a:rPr lang="es-CO" smtClean="0"/>
              <a:t>21/04/2023</a:t>
            </a:fld>
            <a:endParaRPr lang="es-CO"/>
          </a:p>
        </p:txBody>
      </p:sp>
      <p:sp>
        <p:nvSpPr>
          <p:cNvPr id="5" name="Marcador de pie de página 4"/>
          <p:cNvSpPr>
            <a:spLocks noGrp="1"/>
          </p:cNvSpPr>
          <p:nvPr>
            <p:ph type="ftr" sz="quarter" idx="11"/>
          </p:nvPr>
        </p:nvSpPr>
        <p:spPr>
          <a:xfrm>
            <a:off x="3028950" y="6356351"/>
            <a:ext cx="3086100" cy="366183"/>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1"/>
            <a:ext cx="2057400" cy="366183"/>
          </a:xfrm>
          <a:prstGeom prst="rect">
            <a:avLst/>
          </a:prstGeom>
        </p:spPr>
        <p:txBody>
          <a:bodyPr/>
          <a:lstStyle/>
          <a:p>
            <a:fld id="{46376108-57EF-4CFC-B991-23A8031593B7}" type="slidenum">
              <a:rPr lang="es-CO" smtClean="0"/>
              <a:t>‹Nº›</a:t>
            </a:fld>
            <a:endParaRPr lang="es-CO"/>
          </a:p>
        </p:txBody>
      </p:sp>
    </p:spTree>
    <p:extLst>
      <p:ext uri="{BB962C8B-B14F-4D97-AF65-F5344CB8AC3E}">
        <p14:creationId xmlns:p14="http://schemas.microsoft.com/office/powerpoint/2010/main" val="3407016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4.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5.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3.emf"/><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6.emf"/><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66AEEBEE-2275-4B42-BA32-2973B4EA4F23}" type="datetimeFigureOut">
              <a:rPr lang="es-ES" smtClean="0"/>
              <a:pPr>
                <a:defRPr/>
              </a:pPr>
              <a:t>21/04/2023</a:t>
            </a:fld>
            <a:endParaRPr lang="es-ES"/>
          </a:p>
        </p:txBody>
      </p:sp>
      <p:sp>
        <p:nvSpPr>
          <p:cNvPr id="5" name="Marcador de pie de página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s-ES"/>
          </a:p>
        </p:txBody>
      </p:sp>
      <p:sp>
        <p:nvSpPr>
          <p:cNvPr id="6" name="Marcador de número de diapositiva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E478469-4D5D-457A-AA8A-C579F6AE0319}" type="slidenum">
              <a:rPr lang="es-ES" smtClean="0"/>
              <a:pPr>
                <a:defRPr/>
              </a:pPr>
              <a:t>‹Nº›</a:t>
            </a:fld>
            <a:endParaRPr lang="es-ES"/>
          </a:p>
        </p:txBody>
      </p:sp>
    </p:spTree>
    <p:extLst>
      <p:ext uri="{BB962C8B-B14F-4D97-AF65-F5344CB8AC3E}">
        <p14:creationId xmlns:p14="http://schemas.microsoft.com/office/powerpoint/2010/main" val="36444996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84" r:id="rId10"/>
    <p:sldLayoutId id="2147483685" r:id="rId11"/>
    <p:sldLayoutId id="2147483686" r:id="rId12"/>
    <p:sldLayoutId id="214748368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4/21/2023</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a:p>
        </p:txBody>
      </p:sp>
      <p:pic>
        <p:nvPicPr>
          <p:cNvPr id="7" name="Imagen 6">
            <a:extLst>
              <a:ext uri="{FF2B5EF4-FFF2-40B4-BE49-F238E27FC236}">
                <a16:creationId xmlns:a16="http://schemas.microsoft.com/office/drawing/2014/main" xmlns="" id="{0DF7354C-D13F-4BE0-8C3B-A75E35AE80F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18" y="0"/>
            <a:ext cx="9141968" cy="6858000"/>
          </a:xfrm>
          <a:prstGeom prst="rect">
            <a:avLst/>
          </a:prstGeom>
        </p:spPr>
      </p:pic>
      <p:sp>
        <p:nvSpPr>
          <p:cNvPr id="8" name="Rectángulo 7">
            <a:extLst>
              <a:ext uri="{FF2B5EF4-FFF2-40B4-BE49-F238E27FC236}">
                <a16:creationId xmlns:a16="http://schemas.microsoft.com/office/drawing/2014/main" xmlns="" id="{B23AE017-AA24-4ECA-8E27-AD2F8581D2D8}"/>
              </a:ext>
            </a:extLst>
          </p:cNvPr>
          <p:cNvSpPr/>
          <p:nvPr userDrawn="1"/>
        </p:nvSpPr>
        <p:spPr>
          <a:xfrm>
            <a:off x="-10273" y="-27398"/>
            <a:ext cx="9236467" cy="7027524"/>
          </a:xfrm>
          <a:prstGeom prst="rect">
            <a:avLst/>
          </a:prstGeom>
          <a:solidFill>
            <a:srgbClr val="A9D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a:p>
        </p:txBody>
      </p:sp>
      <p:sp>
        <p:nvSpPr>
          <p:cNvPr id="9" name="Rectangle 3">
            <a:extLst>
              <a:ext uri="{FF2B5EF4-FFF2-40B4-BE49-F238E27FC236}">
                <a16:creationId xmlns:a16="http://schemas.microsoft.com/office/drawing/2014/main" xmlns="" id="{199C56BD-6FB7-45EE-AE10-6F369ABF3E05}"/>
              </a:ext>
            </a:extLst>
          </p:cNvPr>
          <p:cNvSpPr/>
          <p:nvPr userDrawn="1"/>
        </p:nvSpPr>
        <p:spPr>
          <a:xfrm>
            <a:off x="7253958" y="2137083"/>
            <a:ext cx="1972234" cy="4852896"/>
          </a:xfrm>
          <a:custGeom>
            <a:avLst/>
            <a:gdLst>
              <a:gd name="connsiteX0" fmla="*/ 0 w 1515035"/>
              <a:gd name="connsiteY0" fmla="*/ 0 h 1694330"/>
              <a:gd name="connsiteX1" fmla="*/ 1515035 w 1515035"/>
              <a:gd name="connsiteY1" fmla="*/ 0 h 1694330"/>
              <a:gd name="connsiteX2" fmla="*/ 1515035 w 1515035"/>
              <a:gd name="connsiteY2" fmla="*/ 1694330 h 1694330"/>
              <a:gd name="connsiteX3" fmla="*/ 0 w 1515035"/>
              <a:gd name="connsiteY3" fmla="*/ 1694330 h 1694330"/>
              <a:gd name="connsiteX4" fmla="*/ 0 w 1515035"/>
              <a:gd name="connsiteY4" fmla="*/ 0 h 1694330"/>
              <a:gd name="connsiteX0" fmla="*/ 0 w 1523999"/>
              <a:gd name="connsiteY0" fmla="*/ 2026023 h 3720353"/>
              <a:gd name="connsiteX1" fmla="*/ 1523999 w 1523999"/>
              <a:gd name="connsiteY1" fmla="*/ 0 h 3720353"/>
              <a:gd name="connsiteX2" fmla="*/ 1515035 w 1523999"/>
              <a:gd name="connsiteY2" fmla="*/ 3720353 h 3720353"/>
              <a:gd name="connsiteX3" fmla="*/ 0 w 1523999"/>
              <a:gd name="connsiteY3" fmla="*/ 3720353 h 3720353"/>
              <a:gd name="connsiteX4" fmla="*/ 0 w 1523999"/>
              <a:gd name="connsiteY4" fmla="*/ 2026023 h 3720353"/>
              <a:gd name="connsiteX0" fmla="*/ 959224 w 1523999"/>
              <a:gd name="connsiteY0" fmla="*/ 2178423 h 3720353"/>
              <a:gd name="connsiteX1" fmla="*/ 1523999 w 1523999"/>
              <a:gd name="connsiteY1" fmla="*/ 0 h 3720353"/>
              <a:gd name="connsiteX2" fmla="*/ 1515035 w 1523999"/>
              <a:gd name="connsiteY2" fmla="*/ 3720353 h 3720353"/>
              <a:gd name="connsiteX3" fmla="*/ 0 w 1523999"/>
              <a:gd name="connsiteY3" fmla="*/ 3720353 h 3720353"/>
              <a:gd name="connsiteX4" fmla="*/ 959224 w 1523999"/>
              <a:gd name="connsiteY4" fmla="*/ 2178423 h 3720353"/>
              <a:gd name="connsiteX0" fmla="*/ 609601 w 1523999"/>
              <a:gd name="connsiteY0" fmla="*/ 1882588 h 3720353"/>
              <a:gd name="connsiteX1" fmla="*/ 1523999 w 1523999"/>
              <a:gd name="connsiteY1" fmla="*/ 0 h 3720353"/>
              <a:gd name="connsiteX2" fmla="*/ 1515035 w 1523999"/>
              <a:gd name="connsiteY2" fmla="*/ 3720353 h 3720353"/>
              <a:gd name="connsiteX3" fmla="*/ 0 w 1523999"/>
              <a:gd name="connsiteY3" fmla="*/ 3720353 h 3720353"/>
              <a:gd name="connsiteX4" fmla="*/ 609601 w 1523999"/>
              <a:gd name="connsiteY4" fmla="*/ 1882588 h 3720353"/>
              <a:gd name="connsiteX0" fmla="*/ 609601 w 1532964"/>
              <a:gd name="connsiteY0" fmla="*/ 1873624 h 3711389"/>
              <a:gd name="connsiteX1" fmla="*/ 1532964 w 1532964"/>
              <a:gd name="connsiteY1" fmla="*/ 0 h 3711389"/>
              <a:gd name="connsiteX2" fmla="*/ 1515035 w 1532964"/>
              <a:gd name="connsiteY2" fmla="*/ 3711389 h 3711389"/>
              <a:gd name="connsiteX3" fmla="*/ 0 w 1532964"/>
              <a:gd name="connsiteY3" fmla="*/ 3711389 h 3711389"/>
              <a:gd name="connsiteX4" fmla="*/ 609601 w 1532964"/>
              <a:gd name="connsiteY4" fmla="*/ 1873624 h 3711389"/>
              <a:gd name="connsiteX0" fmla="*/ 1048871 w 1972234"/>
              <a:gd name="connsiteY0" fmla="*/ 1873624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73624 h 3729319"/>
              <a:gd name="connsiteX0" fmla="*/ 1048871 w 1972234"/>
              <a:gd name="connsiteY0" fmla="*/ 1819836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19836 h 3729319"/>
              <a:gd name="connsiteX0" fmla="*/ 1048871 w 1956030"/>
              <a:gd name="connsiteY0" fmla="*/ 1398495 h 3307978"/>
              <a:gd name="connsiteX1" fmla="*/ 1954305 w 1956030"/>
              <a:gd name="connsiteY1" fmla="*/ 0 h 3307978"/>
              <a:gd name="connsiteX2" fmla="*/ 1954305 w 1956030"/>
              <a:gd name="connsiteY2" fmla="*/ 3290048 h 3307978"/>
              <a:gd name="connsiteX3" fmla="*/ 0 w 1956030"/>
              <a:gd name="connsiteY3" fmla="*/ 3307978 h 3307978"/>
              <a:gd name="connsiteX4" fmla="*/ 1048871 w 1956030"/>
              <a:gd name="connsiteY4" fmla="*/ 1398495 h 3307978"/>
              <a:gd name="connsiteX0" fmla="*/ 1048871 w 1972234"/>
              <a:gd name="connsiteY0" fmla="*/ 1730189 h 3639672"/>
              <a:gd name="connsiteX1" fmla="*/ 1972234 w 1972234"/>
              <a:gd name="connsiteY1" fmla="*/ 0 h 3639672"/>
              <a:gd name="connsiteX2" fmla="*/ 1954305 w 1972234"/>
              <a:gd name="connsiteY2" fmla="*/ 3621742 h 3639672"/>
              <a:gd name="connsiteX3" fmla="*/ 0 w 1972234"/>
              <a:gd name="connsiteY3" fmla="*/ 3639672 h 3639672"/>
              <a:gd name="connsiteX4" fmla="*/ 1048871 w 1972234"/>
              <a:gd name="connsiteY4" fmla="*/ 1730189 h 3639672"/>
              <a:gd name="connsiteX0" fmla="*/ 1048871 w 1972234"/>
              <a:gd name="connsiteY0" fmla="*/ 1730189 h 3639672"/>
              <a:gd name="connsiteX1" fmla="*/ 1972234 w 1972234"/>
              <a:gd name="connsiteY1" fmla="*/ 0 h 3639672"/>
              <a:gd name="connsiteX2" fmla="*/ 1963269 w 1972234"/>
              <a:gd name="connsiteY2" fmla="*/ 3630707 h 3639672"/>
              <a:gd name="connsiteX3" fmla="*/ 0 w 1972234"/>
              <a:gd name="connsiteY3" fmla="*/ 3639672 h 3639672"/>
              <a:gd name="connsiteX4" fmla="*/ 1048871 w 1972234"/>
              <a:gd name="connsiteY4" fmla="*/ 1730189 h 3639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34" h="3639672">
                <a:moveTo>
                  <a:pt x="1048871" y="1730189"/>
                </a:moveTo>
                <a:lnTo>
                  <a:pt x="1972234" y="0"/>
                </a:lnTo>
                <a:cubicBezTo>
                  <a:pt x="1966258" y="1237130"/>
                  <a:pt x="1969245" y="2393577"/>
                  <a:pt x="1963269" y="3630707"/>
                </a:cubicBezTo>
                <a:lnTo>
                  <a:pt x="0" y="3639672"/>
                </a:lnTo>
                <a:lnTo>
                  <a:pt x="1048871" y="1730189"/>
                </a:lnTo>
                <a:close/>
              </a:path>
            </a:pathLst>
          </a:custGeom>
          <a:solidFill>
            <a:srgbClr val="145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pic>
        <p:nvPicPr>
          <p:cNvPr id="10" name="Imagen 9">
            <a:extLst>
              <a:ext uri="{FF2B5EF4-FFF2-40B4-BE49-F238E27FC236}">
                <a16:creationId xmlns:a16="http://schemas.microsoft.com/office/drawing/2014/main" xmlns="" id="{1100523D-CCA5-49E4-AFA1-B7227D1E8C36}"/>
              </a:ext>
            </a:extLst>
          </p:cNvPr>
          <p:cNvPicPr>
            <a:picLocks noChangeAspect="1"/>
          </p:cNvPicPr>
          <p:nvPr userDrawn="1"/>
        </p:nvPicPr>
        <p:blipFill>
          <a:blip r:embed="rId14"/>
          <a:stretch>
            <a:fillRect/>
          </a:stretch>
        </p:blipFill>
        <p:spPr>
          <a:xfrm>
            <a:off x="7733763" y="6342182"/>
            <a:ext cx="1352280" cy="397767"/>
          </a:xfrm>
          <a:prstGeom prst="rect">
            <a:avLst/>
          </a:prstGeom>
        </p:spPr>
      </p:pic>
      <p:sp>
        <p:nvSpPr>
          <p:cNvPr id="11" name="Rectangle 3">
            <a:extLst>
              <a:ext uri="{FF2B5EF4-FFF2-40B4-BE49-F238E27FC236}">
                <a16:creationId xmlns:a16="http://schemas.microsoft.com/office/drawing/2014/main" xmlns="" id="{71446591-177B-4DC5-9B71-4CFB7FDCDF07}"/>
              </a:ext>
            </a:extLst>
          </p:cNvPr>
          <p:cNvSpPr/>
          <p:nvPr userDrawn="1"/>
        </p:nvSpPr>
        <p:spPr>
          <a:xfrm rot="10800000">
            <a:off x="-10275" y="-27399"/>
            <a:ext cx="1972234" cy="4852896"/>
          </a:xfrm>
          <a:custGeom>
            <a:avLst/>
            <a:gdLst>
              <a:gd name="connsiteX0" fmla="*/ 0 w 1515035"/>
              <a:gd name="connsiteY0" fmla="*/ 0 h 1694330"/>
              <a:gd name="connsiteX1" fmla="*/ 1515035 w 1515035"/>
              <a:gd name="connsiteY1" fmla="*/ 0 h 1694330"/>
              <a:gd name="connsiteX2" fmla="*/ 1515035 w 1515035"/>
              <a:gd name="connsiteY2" fmla="*/ 1694330 h 1694330"/>
              <a:gd name="connsiteX3" fmla="*/ 0 w 1515035"/>
              <a:gd name="connsiteY3" fmla="*/ 1694330 h 1694330"/>
              <a:gd name="connsiteX4" fmla="*/ 0 w 1515035"/>
              <a:gd name="connsiteY4" fmla="*/ 0 h 1694330"/>
              <a:gd name="connsiteX0" fmla="*/ 0 w 1523999"/>
              <a:gd name="connsiteY0" fmla="*/ 2026023 h 3720353"/>
              <a:gd name="connsiteX1" fmla="*/ 1523999 w 1523999"/>
              <a:gd name="connsiteY1" fmla="*/ 0 h 3720353"/>
              <a:gd name="connsiteX2" fmla="*/ 1515035 w 1523999"/>
              <a:gd name="connsiteY2" fmla="*/ 3720353 h 3720353"/>
              <a:gd name="connsiteX3" fmla="*/ 0 w 1523999"/>
              <a:gd name="connsiteY3" fmla="*/ 3720353 h 3720353"/>
              <a:gd name="connsiteX4" fmla="*/ 0 w 1523999"/>
              <a:gd name="connsiteY4" fmla="*/ 2026023 h 3720353"/>
              <a:gd name="connsiteX0" fmla="*/ 959224 w 1523999"/>
              <a:gd name="connsiteY0" fmla="*/ 2178423 h 3720353"/>
              <a:gd name="connsiteX1" fmla="*/ 1523999 w 1523999"/>
              <a:gd name="connsiteY1" fmla="*/ 0 h 3720353"/>
              <a:gd name="connsiteX2" fmla="*/ 1515035 w 1523999"/>
              <a:gd name="connsiteY2" fmla="*/ 3720353 h 3720353"/>
              <a:gd name="connsiteX3" fmla="*/ 0 w 1523999"/>
              <a:gd name="connsiteY3" fmla="*/ 3720353 h 3720353"/>
              <a:gd name="connsiteX4" fmla="*/ 959224 w 1523999"/>
              <a:gd name="connsiteY4" fmla="*/ 2178423 h 3720353"/>
              <a:gd name="connsiteX0" fmla="*/ 609601 w 1523999"/>
              <a:gd name="connsiteY0" fmla="*/ 1882588 h 3720353"/>
              <a:gd name="connsiteX1" fmla="*/ 1523999 w 1523999"/>
              <a:gd name="connsiteY1" fmla="*/ 0 h 3720353"/>
              <a:gd name="connsiteX2" fmla="*/ 1515035 w 1523999"/>
              <a:gd name="connsiteY2" fmla="*/ 3720353 h 3720353"/>
              <a:gd name="connsiteX3" fmla="*/ 0 w 1523999"/>
              <a:gd name="connsiteY3" fmla="*/ 3720353 h 3720353"/>
              <a:gd name="connsiteX4" fmla="*/ 609601 w 1523999"/>
              <a:gd name="connsiteY4" fmla="*/ 1882588 h 3720353"/>
              <a:gd name="connsiteX0" fmla="*/ 609601 w 1532964"/>
              <a:gd name="connsiteY0" fmla="*/ 1873624 h 3711389"/>
              <a:gd name="connsiteX1" fmla="*/ 1532964 w 1532964"/>
              <a:gd name="connsiteY1" fmla="*/ 0 h 3711389"/>
              <a:gd name="connsiteX2" fmla="*/ 1515035 w 1532964"/>
              <a:gd name="connsiteY2" fmla="*/ 3711389 h 3711389"/>
              <a:gd name="connsiteX3" fmla="*/ 0 w 1532964"/>
              <a:gd name="connsiteY3" fmla="*/ 3711389 h 3711389"/>
              <a:gd name="connsiteX4" fmla="*/ 609601 w 1532964"/>
              <a:gd name="connsiteY4" fmla="*/ 1873624 h 3711389"/>
              <a:gd name="connsiteX0" fmla="*/ 1048871 w 1972234"/>
              <a:gd name="connsiteY0" fmla="*/ 1873624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73624 h 3729319"/>
              <a:gd name="connsiteX0" fmla="*/ 1048871 w 1972234"/>
              <a:gd name="connsiteY0" fmla="*/ 1819836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19836 h 3729319"/>
              <a:gd name="connsiteX0" fmla="*/ 1048871 w 1956030"/>
              <a:gd name="connsiteY0" fmla="*/ 1398495 h 3307978"/>
              <a:gd name="connsiteX1" fmla="*/ 1954305 w 1956030"/>
              <a:gd name="connsiteY1" fmla="*/ 0 h 3307978"/>
              <a:gd name="connsiteX2" fmla="*/ 1954305 w 1956030"/>
              <a:gd name="connsiteY2" fmla="*/ 3290048 h 3307978"/>
              <a:gd name="connsiteX3" fmla="*/ 0 w 1956030"/>
              <a:gd name="connsiteY3" fmla="*/ 3307978 h 3307978"/>
              <a:gd name="connsiteX4" fmla="*/ 1048871 w 1956030"/>
              <a:gd name="connsiteY4" fmla="*/ 1398495 h 3307978"/>
              <a:gd name="connsiteX0" fmla="*/ 1048871 w 1972234"/>
              <a:gd name="connsiteY0" fmla="*/ 1730189 h 3639672"/>
              <a:gd name="connsiteX1" fmla="*/ 1972234 w 1972234"/>
              <a:gd name="connsiteY1" fmla="*/ 0 h 3639672"/>
              <a:gd name="connsiteX2" fmla="*/ 1954305 w 1972234"/>
              <a:gd name="connsiteY2" fmla="*/ 3621742 h 3639672"/>
              <a:gd name="connsiteX3" fmla="*/ 0 w 1972234"/>
              <a:gd name="connsiteY3" fmla="*/ 3639672 h 3639672"/>
              <a:gd name="connsiteX4" fmla="*/ 1048871 w 1972234"/>
              <a:gd name="connsiteY4" fmla="*/ 1730189 h 3639672"/>
              <a:gd name="connsiteX0" fmla="*/ 1048871 w 1972234"/>
              <a:gd name="connsiteY0" fmla="*/ 1730189 h 3639672"/>
              <a:gd name="connsiteX1" fmla="*/ 1972234 w 1972234"/>
              <a:gd name="connsiteY1" fmla="*/ 0 h 3639672"/>
              <a:gd name="connsiteX2" fmla="*/ 1963269 w 1972234"/>
              <a:gd name="connsiteY2" fmla="*/ 3630707 h 3639672"/>
              <a:gd name="connsiteX3" fmla="*/ 0 w 1972234"/>
              <a:gd name="connsiteY3" fmla="*/ 3639672 h 3639672"/>
              <a:gd name="connsiteX4" fmla="*/ 1048871 w 1972234"/>
              <a:gd name="connsiteY4" fmla="*/ 1730189 h 3639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34" h="3639672">
                <a:moveTo>
                  <a:pt x="1048871" y="1730189"/>
                </a:moveTo>
                <a:lnTo>
                  <a:pt x="1972234" y="0"/>
                </a:lnTo>
                <a:cubicBezTo>
                  <a:pt x="1966258" y="1237130"/>
                  <a:pt x="1969245" y="2393577"/>
                  <a:pt x="1963269" y="3630707"/>
                </a:cubicBezTo>
                <a:lnTo>
                  <a:pt x="0" y="3639672"/>
                </a:lnTo>
                <a:lnTo>
                  <a:pt x="1048871" y="1730189"/>
                </a:lnTo>
                <a:close/>
              </a:path>
            </a:pathLst>
          </a:custGeom>
          <a:solidFill>
            <a:srgbClr val="14576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Tree>
    <p:extLst>
      <p:ext uri="{BB962C8B-B14F-4D97-AF65-F5344CB8AC3E}">
        <p14:creationId xmlns:p14="http://schemas.microsoft.com/office/powerpoint/2010/main" val="20347695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17" y="0"/>
            <a:ext cx="9141968" cy="6858000"/>
          </a:xfrm>
          <a:prstGeom prst="rect">
            <a:avLst/>
          </a:prstGeom>
        </p:spPr>
      </p:pic>
      <p:sp>
        <p:nvSpPr>
          <p:cNvPr id="3" name="Rectángulo 2"/>
          <p:cNvSpPr/>
          <p:nvPr userDrawn="1"/>
        </p:nvSpPr>
        <p:spPr>
          <a:xfrm>
            <a:off x="-10274" y="-27398"/>
            <a:ext cx="9236467" cy="7027524"/>
          </a:xfrm>
          <a:prstGeom prst="rect">
            <a:avLst/>
          </a:prstGeom>
          <a:solidFill>
            <a:srgbClr val="A9D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a:p>
        </p:txBody>
      </p:sp>
      <p:sp>
        <p:nvSpPr>
          <p:cNvPr id="4" name="Rectangle 3">
            <a:extLst>
              <a:ext uri="{FF2B5EF4-FFF2-40B4-BE49-F238E27FC236}">
                <a16:creationId xmlns:a16="http://schemas.microsoft.com/office/drawing/2014/main" xmlns="" id="{10F2BF86-D5D4-5C4C-B6A4-58E33C54BB8E}"/>
              </a:ext>
            </a:extLst>
          </p:cNvPr>
          <p:cNvSpPr/>
          <p:nvPr userDrawn="1"/>
        </p:nvSpPr>
        <p:spPr>
          <a:xfrm>
            <a:off x="7253958" y="2137083"/>
            <a:ext cx="1972234" cy="4852896"/>
          </a:xfrm>
          <a:custGeom>
            <a:avLst/>
            <a:gdLst>
              <a:gd name="connsiteX0" fmla="*/ 0 w 1515035"/>
              <a:gd name="connsiteY0" fmla="*/ 0 h 1694330"/>
              <a:gd name="connsiteX1" fmla="*/ 1515035 w 1515035"/>
              <a:gd name="connsiteY1" fmla="*/ 0 h 1694330"/>
              <a:gd name="connsiteX2" fmla="*/ 1515035 w 1515035"/>
              <a:gd name="connsiteY2" fmla="*/ 1694330 h 1694330"/>
              <a:gd name="connsiteX3" fmla="*/ 0 w 1515035"/>
              <a:gd name="connsiteY3" fmla="*/ 1694330 h 1694330"/>
              <a:gd name="connsiteX4" fmla="*/ 0 w 1515035"/>
              <a:gd name="connsiteY4" fmla="*/ 0 h 1694330"/>
              <a:gd name="connsiteX0" fmla="*/ 0 w 1523999"/>
              <a:gd name="connsiteY0" fmla="*/ 2026023 h 3720353"/>
              <a:gd name="connsiteX1" fmla="*/ 1523999 w 1523999"/>
              <a:gd name="connsiteY1" fmla="*/ 0 h 3720353"/>
              <a:gd name="connsiteX2" fmla="*/ 1515035 w 1523999"/>
              <a:gd name="connsiteY2" fmla="*/ 3720353 h 3720353"/>
              <a:gd name="connsiteX3" fmla="*/ 0 w 1523999"/>
              <a:gd name="connsiteY3" fmla="*/ 3720353 h 3720353"/>
              <a:gd name="connsiteX4" fmla="*/ 0 w 1523999"/>
              <a:gd name="connsiteY4" fmla="*/ 2026023 h 3720353"/>
              <a:gd name="connsiteX0" fmla="*/ 959224 w 1523999"/>
              <a:gd name="connsiteY0" fmla="*/ 2178423 h 3720353"/>
              <a:gd name="connsiteX1" fmla="*/ 1523999 w 1523999"/>
              <a:gd name="connsiteY1" fmla="*/ 0 h 3720353"/>
              <a:gd name="connsiteX2" fmla="*/ 1515035 w 1523999"/>
              <a:gd name="connsiteY2" fmla="*/ 3720353 h 3720353"/>
              <a:gd name="connsiteX3" fmla="*/ 0 w 1523999"/>
              <a:gd name="connsiteY3" fmla="*/ 3720353 h 3720353"/>
              <a:gd name="connsiteX4" fmla="*/ 959224 w 1523999"/>
              <a:gd name="connsiteY4" fmla="*/ 2178423 h 3720353"/>
              <a:gd name="connsiteX0" fmla="*/ 609601 w 1523999"/>
              <a:gd name="connsiteY0" fmla="*/ 1882588 h 3720353"/>
              <a:gd name="connsiteX1" fmla="*/ 1523999 w 1523999"/>
              <a:gd name="connsiteY1" fmla="*/ 0 h 3720353"/>
              <a:gd name="connsiteX2" fmla="*/ 1515035 w 1523999"/>
              <a:gd name="connsiteY2" fmla="*/ 3720353 h 3720353"/>
              <a:gd name="connsiteX3" fmla="*/ 0 w 1523999"/>
              <a:gd name="connsiteY3" fmla="*/ 3720353 h 3720353"/>
              <a:gd name="connsiteX4" fmla="*/ 609601 w 1523999"/>
              <a:gd name="connsiteY4" fmla="*/ 1882588 h 3720353"/>
              <a:gd name="connsiteX0" fmla="*/ 609601 w 1532964"/>
              <a:gd name="connsiteY0" fmla="*/ 1873624 h 3711389"/>
              <a:gd name="connsiteX1" fmla="*/ 1532964 w 1532964"/>
              <a:gd name="connsiteY1" fmla="*/ 0 h 3711389"/>
              <a:gd name="connsiteX2" fmla="*/ 1515035 w 1532964"/>
              <a:gd name="connsiteY2" fmla="*/ 3711389 h 3711389"/>
              <a:gd name="connsiteX3" fmla="*/ 0 w 1532964"/>
              <a:gd name="connsiteY3" fmla="*/ 3711389 h 3711389"/>
              <a:gd name="connsiteX4" fmla="*/ 609601 w 1532964"/>
              <a:gd name="connsiteY4" fmla="*/ 1873624 h 3711389"/>
              <a:gd name="connsiteX0" fmla="*/ 1048871 w 1972234"/>
              <a:gd name="connsiteY0" fmla="*/ 1873624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73624 h 3729319"/>
              <a:gd name="connsiteX0" fmla="*/ 1048871 w 1972234"/>
              <a:gd name="connsiteY0" fmla="*/ 1819836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19836 h 3729319"/>
              <a:gd name="connsiteX0" fmla="*/ 1048871 w 1956030"/>
              <a:gd name="connsiteY0" fmla="*/ 1398495 h 3307978"/>
              <a:gd name="connsiteX1" fmla="*/ 1954305 w 1956030"/>
              <a:gd name="connsiteY1" fmla="*/ 0 h 3307978"/>
              <a:gd name="connsiteX2" fmla="*/ 1954305 w 1956030"/>
              <a:gd name="connsiteY2" fmla="*/ 3290048 h 3307978"/>
              <a:gd name="connsiteX3" fmla="*/ 0 w 1956030"/>
              <a:gd name="connsiteY3" fmla="*/ 3307978 h 3307978"/>
              <a:gd name="connsiteX4" fmla="*/ 1048871 w 1956030"/>
              <a:gd name="connsiteY4" fmla="*/ 1398495 h 3307978"/>
              <a:gd name="connsiteX0" fmla="*/ 1048871 w 1972234"/>
              <a:gd name="connsiteY0" fmla="*/ 1730189 h 3639672"/>
              <a:gd name="connsiteX1" fmla="*/ 1972234 w 1972234"/>
              <a:gd name="connsiteY1" fmla="*/ 0 h 3639672"/>
              <a:gd name="connsiteX2" fmla="*/ 1954305 w 1972234"/>
              <a:gd name="connsiteY2" fmla="*/ 3621742 h 3639672"/>
              <a:gd name="connsiteX3" fmla="*/ 0 w 1972234"/>
              <a:gd name="connsiteY3" fmla="*/ 3639672 h 3639672"/>
              <a:gd name="connsiteX4" fmla="*/ 1048871 w 1972234"/>
              <a:gd name="connsiteY4" fmla="*/ 1730189 h 3639672"/>
              <a:gd name="connsiteX0" fmla="*/ 1048871 w 1972234"/>
              <a:gd name="connsiteY0" fmla="*/ 1730189 h 3639672"/>
              <a:gd name="connsiteX1" fmla="*/ 1972234 w 1972234"/>
              <a:gd name="connsiteY1" fmla="*/ 0 h 3639672"/>
              <a:gd name="connsiteX2" fmla="*/ 1963269 w 1972234"/>
              <a:gd name="connsiteY2" fmla="*/ 3630707 h 3639672"/>
              <a:gd name="connsiteX3" fmla="*/ 0 w 1972234"/>
              <a:gd name="connsiteY3" fmla="*/ 3639672 h 3639672"/>
              <a:gd name="connsiteX4" fmla="*/ 1048871 w 1972234"/>
              <a:gd name="connsiteY4" fmla="*/ 1730189 h 3639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34" h="3639672">
                <a:moveTo>
                  <a:pt x="1048871" y="1730189"/>
                </a:moveTo>
                <a:lnTo>
                  <a:pt x="1972234" y="0"/>
                </a:lnTo>
                <a:cubicBezTo>
                  <a:pt x="1966258" y="1237130"/>
                  <a:pt x="1969245" y="2393577"/>
                  <a:pt x="1963269" y="3630707"/>
                </a:cubicBezTo>
                <a:lnTo>
                  <a:pt x="0" y="3639672"/>
                </a:lnTo>
                <a:lnTo>
                  <a:pt x="1048871" y="1730189"/>
                </a:lnTo>
                <a:close/>
              </a:path>
            </a:pathLst>
          </a:custGeom>
          <a:solidFill>
            <a:srgbClr val="145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pic>
        <p:nvPicPr>
          <p:cNvPr id="6" name="Imagen 5">
            <a:extLst>
              <a:ext uri="{FF2B5EF4-FFF2-40B4-BE49-F238E27FC236}">
                <a16:creationId xmlns:a16="http://schemas.microsoft.com/office/drawing/2014/main" xmlns="" id="{5DED8E0A-F644-4779-9B27-A6976548CD53}"/>
              </a:ext>
            </a:extLst>
          </p:cNvPr>
          <p:cNvPicPr>
            <a:picLocks noChangeAspect="1"/>
          </p:cNvPicPr>
          <p:nvPr userDrawn="1"/>
        </p:nvPicPr>
        <p:blipFill>
          <a:blip r:embed="rId14"/>
          <a:stretch>
            <a:fillRect/>
          </a:stretch>
        </p:blipFill>
        <p:spPr>
          <a:xfrm>
            <a:off x="7733763" y="6342180"/>
            <a:ext cx="1352280" cy="397767"/>
          </a:xfrm>
          <a:prstGeom prst="rect">
            <a:avLst/>
          </a:prstGeom>
        </p:spPr>
      </p:pic>
      <p:sp>
        <p:nvSpPr>
          <p:cNvPr id="8" name="Rectangle 3">
            <a:extLst>
              <a:ext uri="{FF2B5EF4-FFF2-40B4-BE49-F238E27FC236}">
                <a16:creationId xmlns:a16="http://schemas.microsoft.com/office/drawing/2014/main" xmlns="" id="{76E74309-9281-4265-97C8-C82842B5C82C}"/>
              </a:ext>
            </a:extLst>
          </p:cNvPr>
          <p:cNvSpPr/>
          <p:nvPr userDrawn="1"/>
        </p:nvSpPr>
        <p:spPr>
          <a:xfrm rot="10800000">
            <a:off x="-10275" y="-27399"/>
            <a:ext cx="1972234" cy="4852896"/>
          </a:xfrm>
          <a:custGeom>
            <a:avLst/>
            <a:gdLst>
              <a:gd name="connsiteX0" fmla="*/ 0 w 1515035"/>
              <a:gd name="connsiteY0" fmla="*/ 0 h 1694330"/>
              <a:gd name="connsiteX1" fmla="*/ 1515035 w 1515035"/>
              <a:gd name="connsiteY1" fmla="*/ 0 h 1694330"/>
              <a:gd name="connsiteX2" fmla="*/ 1515035 w 1515035"/>
              <a:gd name="connsiteY2" fmla="*/ 1694330 h 1694330"/>
              <a:gd name="connsiteX3" fmla="*/ 0 w 1515035"/>
              <a:gd name="connsiteY3" fmla="*/ 1694330 h 1694330"/>
              <a:gd name="connsiteX4" fmla="*/ 0 w 1515035"/>
              <a:gd name="connsiteY4" fmla="*/ 0 h 1694330"/>
              <a:gd name="connsiteX0" fmla="*/ 0 w 1523999"/>
              <a:gd name="connsiteY0" fmla="*/ 2026023 h 3720353"/>
              <a:gd name="connsiteX1" fmla="*/ 1523999 w 1523999"/>
              <a:gd name="connsiteY1" fmla="*/ 0 h 3720353"/>
              <a:gd name="connsiteX2" fmla="*/ 1515035 w 1523999"/>
              <a:gd name="connsiteY2" fmla="*/ 3720353 h 3720353"/>
              <a:gd name="connsiteX3" fmla="*/ 0 w 1523999"/>
              <a:gd name="connsiteY3" fmla="*/ 3720353 h 3720353"/>
              <a:gd name="connsiteX4" fmla="*/ 0 w 1523999"/>
              <a:gd name="connsiteY4" fmla="*/ 2026023 h 3720353"/>
              <a:gd name="connsiteX0" fmla="*/ 959224 w 1523999"/>
              <a:gd name="connsiteY0" fmla="*/ 2178423 h 3720353"/>
              <a:gd name="connsiteX1" fmla="*/ 1523999 w 1523999"/>
              <a:gd name="connsiteY1" fmla="*/ 0 h 3720353"/>
              <a:gd name="connsiteX2" fmla="*/ 1515035 w 1523999"/>
              <a:gd name="connsiteY2" fmla="*/ 3720353 h 3720353"/>
              <a:gd name="connsiteX3" fmla="*/ 0 w 1523999"/>
              <a:gd name="connsiteY3" fmla="*/ 3720353 h 3720353"/>
              <a:gd name="connsiteX4" fmla="*/ 959224 w 1523999"/>
              <a:gd name="connsiteY4" fmla="*/ 2178423 h 3720353"/>
              <a:gd name="connsiteX0" fmla="*/ 609601 w 1523999"/>
              <a:gd name="connsiteY0" fmla="*/ 1882588 h 3720353"/>
              <a:gd name="connsiteX1" fmla="*/ 1523999 w 1523999"/>
              <a:gd name="connsiteY1" fmla="*/ 0 h 3720353"/>
              <a:gd name="connsiteX2" fmla="*/ 1515035 w 1523999"/>
              <a:gd name="connsiteY2" fmla="*/ 3720353 h 3720353"/>
              <a:gd name="connsiteX3" fmla="*/ 0 w 1523999"/>
              <a:gd name="connsiteY3" fmla="*/ 3720353 h 3720353"/>
              <a:gd name="connsiteX4" fmla="*/ 609601 w 1523999"/>
              <a:gd name="connsiteY4" fmla="*/ 1882588 h 3720353"/>
              <a:gd name="connsiteX0" fmla="*/ 609601 w 1532964"/>
              <a:gd name="connsiteY0" fmla="*/ 1873624 h 3711389"/>
              <a:gd name="connsiteX1" fmla="*/ 1532964 w 1532964"/>
              <a:gd name="connsiteY1" fmla="*/ 0 h 3711389"/>
              <a:gd name="connsiteX2" fmla="*/ 1515035 w 1532964"/>
              <a:gd name="connsiteY2" fmla="*/ 3711389 h 3711389"/>
              <a:gd name="connsiteX3" fmla="*/ 0 w 1532964"/>
              <a:gd name="connsiteY3" fmla="*/ 3711389 h 3711389"/>
              <a:gd name="connsiteX4" fmla="*/ 609601 w 1532964"/>
              <a:gd name="connsiteY4" fmla="*/ 1873624 h 3711389"/>
              <a:gd name="connsiteX0" fmla="*/ 1048871 w 1972234"/>
              <a:gd name="connsiteY0" fmla="*/ 1873624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73624 h 3729319"/>
              <a:gd name="connsiteX0" fmla="*/ 1048871 w 1972234"/>
              <a:gd name="connsiteY0" fmla="*/ 1819836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19836 h 3729319"/>
              <a:gd name="connsiteX0" fmla="*/ 1048871 w 1956030"/>
              <a:gd name="connsiteY0" fmla="*/ 1398495 h 3307978"/>
              <a:gd name="connsiteX1" fmla="*/ 1954305 w 1956030"/>
              <a:gd name="connsiteY1" fmla="*/ 0 h 3307978"/>
              <a:gd name="connsiteX2" fmla="*/ 1954305 w 1956030"/>
              <a:gd name="connsiteY2" fmla="*/ 3290048 h 3307978"/>
              <a:gd name="connsiteX3" fmla="*/ 0 w 1956030"/>
              <a:gd name="connsiteY3" fmla="*/ 3307978 h 3307978"/>
              <a:gd name="connsiteX4" fmla="*/ 1048871 w 1956030"/>
              <a:gd name="connsiteY4" fmla="*/ 1398495 h 3307978"/>
              <a:gd name="connsiteX0" fmla="*/ 1048871 w 1972234"/>
              <a:gd name="connsiteY0" fmla="*/ 1730189 h 3639672"/>
              <a:gd name="connsiteX1" fmla="*/ 1972234 w 1972234"/>
              <a:gd name="connsiteY1" fmla="*/ 0 h 3639672"/>
              <a:gd name="connsiteX2" fmla="*/ 1954305 w 1972234"/>
              <a:gd name="connsiteY2" fmla="*/ 3621742 h 3639672"/>
              <a:gd name="connsiteX3" fmla="*/ 0 w 1972234"/>
              <a:gd name="connsiteY3" fmla="*/ 3639672 h 3639672"/>
              <a:gd name="connsiteX4" fmla="*/ 1048871 w 1972234"/>
              <a:gd name="connsiteY4" fmla="*/ 1730189 h 3639672"/>
              <a:gd name="connsiteX0" fmla="*/ 1048871 w 1972234"/>
              <a:gd name="connsiteY0" fmla="*/ 1730189 h 3639672"/>
              <a:gd name="connsiteX1" fmla="*/ 1972234 w 1972234"/>
              <a:gd name="connsiteY1" fmla="*/ 0 h 3639672"/>
              <a:gd name="connsiteX2" fmla="*/ 1963269 w 1972234"/>
              <a:gd name="connsiteY2" fmla="*/ 3630707 h 3639672"/>
              <a:gd name="connsiteX3" fmla="*/ 0 w 1972234"/>
              <a:gd name="connsiteY3" fmla="*/ 3639672 h 3639672"/>
              <a:gd name="connsiteX4" fmla="*/ 1048871 w 1972234"/>
              <a:gd name="connsiteY4" fmla="*/ 1730189 h 3639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34" h="3639672">
                <a:moveTo>
                  <a:pt x="1048871" y="1730189"/>
                </a:moveTo>
                <a:lnTo>
                  <a:pt x="1972234" y="0"/>
                </a:lnTo>
                <a:cubicBezTo>
                  <a:pt x="1966258" y="1237130"/>
                  <a:pt x="1969245" y="2393577"/>
                  <a:pt x="1963269" y="3630707"/>
                </a:cubicBezTo>
                <a:lnTo>
                  <a:pt x="0" y="3639672"/>
                </a:lnTo>
                <a:lnTo>
                  <a:pt x="1048871" y="1730189"/>
                </a:lnTo>
                <a:close/>
              </a:path>
            </a:pathLst>
          </a:custGeom>
          <a:solidFill>
            <a:srgbClr val="14576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Tree>
    <p:extLst>
      <p:ext uri="{BB962C8B-B14F-4D97-AF65-F5344CB8AC3E}">
        <p14:creationId xmlns:p14="http://schemas.microsoft.com/office/powerpoint/2010/main" val="2169226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16" y="0"/>
            <a:ext cx="9141968" cy="6858000"/>
          </a:xfrm>
          <a:prstGeom prst="rect">
            <a:avLst/>
          </a:prstGeom>
        </p:spPr>
      </p:pic>
      <p:sp>
        <p:nvSpPr>
          <p:cNvPr id="3" name="Rectángulo 2"/>
          <p:cNvSpPr/>
          <p:nvPr/>
        </p:nvSpPr>
        <p:spPr>
          <a:xfrm>
            <a:off x="-10275" y="-27398"/>
            <a:ext cx="9236467" cy="7027524"/>
          </a:xfrm>
          <a:prstGeom prst="rect">
            <a:avLst/>
          </a:prstGeom>
          <a:solidFill>
            <a:srgbClr val="A9D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angle 3">
            <a:extLst>
              <a:ext uri="{FF2B5EF4-FFF2-40B4-BE49-F238E27FC236}">
                <a16:creationId xmlns:a16="http://schemas.microsoft.com/office/drawing/2014/main" xmlns="" id="{10F2BF86-D5D4-5C4C-B6A4-58E33C54BB8E}"/>
              </a:ext>
            </a:extLst>
          </p:cNvPr>
          <p:cNvSpPr/>
          <p:nvPr/>
        </p:nvSpPr>
        <p:spPr>
          <a:xfrm>
            <a:off x="7253958" y="2137083"/>
            <a:ext cx="1972234" cy="4852896"/>
          </a:xfrm>
          <a:custGeom>
            <a:avLst/>
            <a:gdLst>
              <a:gd name="connsiteX0" fmla="*/ 0 w 1515035"/>
              <a:gd name="connsiteY0" fmla="*/ 0 h 1694330"/>
              <a:gd name="connsiteX1" fmla="*/ 1515035 w 1515035"/>
              <a:gd name="connsiteY1" fmla="*/ 0 h 1694330"/>
              <a:gd name="connsiteX2" fmla="*/ 1515035 w 1515035"/>
              <a:gd name="connsiteY2" fmla="*/ 1694330 h 1694330"/>
              <a:gd name="connsiteX3" fmla="*/ 0 w 1515035"/>
              <a:gd name="connsiteY3" fmla="*/ 1694330 h 1694330"/>
              <a:gd name="connsiteX4" fmla="*/ 0 w 1515035"/>
              <a:gd name="connsiteY4" fmla="*/ 0 h 1694330"/>
              <a:gd name="connsiteX0" fmla="*/ 0 w 1523999"/>
              <a:gd name="connsiteY0" fmla="*/ 2026023 h 3720353"/>
              <a:gd name="connsiteX1" fmla="*/ 1523999 w 1523999"/>
              <a:gd name="connsiteY1" fmla="*/ 0 h 3720353"/>
              <a:gd name="connsiteX2" fmla="*/ 1515035 w 1523999"/>
              <a:gd name="connsiteY2" fmla="*/ 3720353 h 3720353"/>
              <a:gd name="connsiteX3" fmla="*/ 0 w 1523999"/>
              <a:gd name="connsiteY3" fmla="*/ 3720353 h 3720353"/>
              <a:gd name="connsiteX4" fmla="*/ 0 w 1523999"/>
              <a:gd name="connsiteY4" fmla="*/ 2026023 h 3720353"/>
              <a:gd name="connsiteX0" fmla="*/ 959224 w 1523999"/>
              <a:gd name="connsiteY0" fmla="*/ 2178423 h 3720353"/>
              <a:gd name="connsiteX1" fmla="*/ 1523999 w 1523999"/>
              <a:gd name="connsiteY1" fmla="*/ 0 h 3720353"/>
              <a:gd name="connsiteX2" fmla="*/ 1515035 w 1523999"/>
              <a:gd name="connsiteY2" fmla="*/ 3720353 h 3720353"/>
              <a:gd name="connsiteX3" fmla="*/ 0 w 1523999"/>
              <a:gd name="connsiteY3" fmla="*/ 3720353 h 3720353"/>
              <a:gd name="connsiteX4" fmla="*/ 959224 w 1523999"/>
              <a:gd name="connsiteY4" fmla="*/ 2178423 h 3720353"/>
              <a:gd name="connsiteX0" fmla="*/ 609601 w 1523999"/>
              <a:gd name="connsiteY0" fmla="*/ 1882588 h 3720353"/>
              <a:gd name="connsiteX1" fmla="*/ 1523999 w 1523999"/>
              <a:gd name="connsiteY1" fmla="*/ 0 h 3720353"/>
              <a:gd name="connsiteX2" fmla="*/ 1515035 w 1523999"/>
              <a:gd name="connsiteY2" fmla="*/ 3720353 h 3720353"/>
              <a:gd name="connsiteX3" fmla="*/ 0 w 1523999"/>
              <a:gd name="connsiteY3" fmla="*/ 3720353 h 3720353"/>
              <a:gd name="connsiteX4" fmla="*/ 609601 w 1523999"/>
              <a:gd name="connsiteY4" fmla="*/ 1882588 h 3720353"/>
              <a:gd name="connsiteX0" fmla="*/ 609601 w 1532964"/>
              <a:gd name="connsiteY0" fmla="*/ 1873624 h 3711389"/>
              <a:gd name="connsiteX1" fmla="*/ 1532964 w 1532964"/>
              <a:gd name="connsiteY1" fmla="*/ 0 h 3711389"/>
              <a:gd name="connsiteX2" fmla="*/ 1515035 w 1532964"/>
              <a:gd name="connsiteY2" fmla="*/ 3711389 h 3711389"/>
              <a:gd name="connsiteX3" fmla="*/ 0 w 1532964"/>
              <a:gd name="connsiteY3" fmla="*/ 3711389 h 3711389"/>
              <a:gd name="connsiteX4" fmla="*/ 609601 w 1532964"/>
              <a:gd name="connsiteY4" fmla="*/ 1873624 h 3711389"/>
              <a:gd name="connsiteX0" fmla="*/ 1048871 w 1972234"/>
              <a:gd name="connsiteY0" fmla="*/ 1873624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73624 h 3729319"/>
              <a:gd name="connsiteX0" fmla="*/ 1048871 w 1972234"/>
              <a:gd name="connsiteY0" fmla="*/ 1819836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19836 h 3729319"/>
              <a:gd name="connsiteX0" fmla="*/ 1048871 w 1956030"/>
              <a:gd name="connsiteY0" fmla="*/ 1398495 h 3307978"/>
              <a:gd name="connsiteX1" fmla="*/ 1954305 w 1956030"/>
              <a:gd name="connsiteY1" fmla="*/ 0 h 3307978"/>
              <a:gd name="connsiteX2" fmla="*/ 1954305 w 1956030"/>
              <a:gd name="connsiteY2" fmla="*/ 3290048 h 3307978"/>
              <a:gd name="connsiteX3" fmla="*/ 0 w 1956030"/>
              <a:gd name="connsiteY3" fmla="*/ 3307978 h 3307978"/>
              <a:gd name="connsiteX4" fmla="*/ 1048871 w 1956030"/>
              <a:gd name="connsiteY4" fmla="*/ 1398495 h 3307978"/>
              <a:gd name="connsiteX0" fmla="*/ 1048871 w 1972234"/>
              <a:gd name="connsiteY0" fmla="*/ 1730189 h 3639672"/>
              <a:gd name="connsiteX1" fmla="*/ 1972234 w 1972234"/>
              <a:gd name="connsiteY1" fmla="*/ 0 h 3639672"/>
              <a:gd name="connsiteX2" fmla="*/ 1954305 w 1972234"/>
              <a:gd name="connsiteY2" fmla="*/ 3621742 h 3639672"/>
              <a:gd name="connsiteX3" fmla="*/ 0 w 1972234"/>
              <a:gd name="connsiteY3" fmla="*/ 3639672 h 3639672"/>
              <a:gd name="connsiteX4" fmla="*/ 1048871 w 1972234"/>
              <a:gd name="connsiteY4" fmla="*/ 1730189 h 3639672"/>
              <a:gd name="connsiteX0" fmla="*/ 1048871 w 1972234"/>
              <a:gd name="connsiteY0" fmla="*/ 1730189 h 3639672"/>
              <a:gd name="connsiteX1" fmla="*/ 1972234 w 1972234"/>
              <a:gd name="connsiteY1" fmla="*/ 0 h 3639672"/>
              <a:gd name="connsiteX2" fmla="*/ 1963269 w 1972234"/>
              <a:gd name="connsiteY2" fmla="*/ 3630707 h 3639672"/>
              <a:gd name="connsiteX3" fmla="*/ 0 w 1972234"/>
              <a:gd name="connsiteY3" fmla="*/ 3639672 h 3639672"/>
              <a:gd name="connsiteX4" fmla="*/ 1048871 w 1972234"/>
              <a:gd name="connsiteY4" fmla="*/ 1730189 h 3639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34" h="3639672">
                <a:moveTo>
                  <a:pt x="1048871" y="1730189"/>
                </a:moveTo>
                <a:lnTo>
                  <a:pt x="1972234" y="0"/>
                </a:lnTo>
                <a:cubicBezTo>
                  <a:pt x="1966258" y="1237130"/>
                  <a:pt x="1969245" y="2393577"/>
                  <a:pt x="1963269" y="3630707"/>
                </a:cubicBezTo>
                <a:lnTo>
                  <a:pt x="0" y="3639672"/>
                </a:lnTo>
                <a:lnTo>
                  <a:pt x="1048871" y="1730189"/>
                </a:lnTo>
                <a:close/>
              </a:path>
            </a:pathLst>
          </a:custGeom>
          <a:solidFill>
            <a:srgbClr val="145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6" name="Imagen 5">
            <a:extLst>
              <a:ext uri="{FF2B5EF4-FFF2-40B4-BE49-F238E27FC236}">
                <a16:creationId xmlns:a16="http://schemas.microsoft.com/office/drawing/2014/main" xmlns="" id="{5DED8E0A-F644-4779-9B27-A6976548CD53}"/>
              </a:ext>
            </a:extLst>
          </p:cNvPr>
          <p:cNvPicPr>
            <a:picLocks noChangeAspect="1"/>
          </p:cNvPicPr>
          <p:nvPr/>
        </p:nvPicPr>
        <p:blipFill>
          <a:blip r:embed="rId14"/>
          <a:stretch>
            <a:fillRect/>
          </a:stretch>
        </p:blipFill>
        <p:spPr>
          <a:xfrm>
            <a:off x="7733763" y="6342178"/>
            <a:ext cx="1352280" cy="397767"/>
          </a:xfrm>
          <a:prstGeom prst="rect">
            <a:avLst/>
          </a:prstGeom>
        </p:spPr>
      </p:pic>
      <p:sp>
        <p:nvSpPr>
          <p:cNvPr id="8" name="Rectangle 3">
            <a:extLst>
              <a:ext uri="{FF2B5EF4-FFF2-40B4-BE49-F238E27FC236}">
                <a16:creationId xmlns:a16="http://schemas.microsoft.com/office/drawing/2014/main" xmlns="" id="{76E74309-9281-4265-97C8-C82842B5C82C}"/>
              </a:ext>
            </a:extLst>
          </p:cNvPr>
          <p:cNvSpPr/>
          <p:nvPr/>
        </p:nvSpPr>
        <p:spPr>
          <a:xfrm rot="-10800000">
            <a:off x="-10275" y="-27399"/>
            <a:ext cx="1972234" cy="4852896"/>
          </a:xfrm>
          <a:custGeom>
            <a:avLst/>
            <a:gdLst>
              <a:gd name="connsiteX0" fmla="*/ 0 w 1515035"/>
              <a:gd name="connsiteY0" fmla="*/ 0 h 1694330"/>
              <a:gd name="connsiteX1" fmla="*/ 1515035 w 1515035"/>
              <a:gd name="connsiteY1" fmla="*/ 0 h 1694330"/>
              <a:gd name="connsiteX2" fmla="*/ 1515035 w 1515035"/>
              <a:gd name="connsiteY2" fmla="*/ 1694330 h 1694330"/>
              <a:gd name="connsiteX3" fmla="*/ 0 w 1515035"/>
              <a:gd name="connsiteY3" fmla="*/ 1694330 h 1694330"/>
              <a:gd name="connsiteX4" fmla="*/ 0 w 1515035"/>
              <a:gd name="connsiteY4" fmla="*/ 0 h 1694330"/>
              <a:gd name="connsiteX0" fmla="*/ 0 w 1523999"/>
              <a:gd name="connsiteY0" fmla="*/ 2026023 h 3720353"/>
              <a:gd name="connsiteX1" fmla="*/ 1523999 w 1523999"/>
              <a:gd name="connsiteY1" fmla="*/ 0 h 3720353"/>
              <a:gd name="connsiteX2" fmla="*/ 1515035 w 1523999"/>
              <a:gd name="connsiteY2" fmla="*/ 3720353 h 3720353"/>
              <a:gd name="connsiteX3" fmla="*/ 0 w 1523999"/>
              <a:gd name="connsiteY3" fmla="*/ 3720353 h 3720353"/>
              <a:gd name="connsiteX4" fmla="*/ 0 w 1523999"/>
              <a:gd name="connsiteY4" fmla="*/ 2026023 h 3720353"/>
              <a:gd name="connsiteX0" fmla="*/ 959224 w 1523999"/>
              <a:gd name="connsiteY0" fmla="*/ 2178423 h 3720353"/>
              <a:gd name="connsiteX1" fmla="*/ 1523999 w 1523999"/>
              <a:gd name="connsiteY1" fmla="*/ 0 h 3720353"/>
              <a:gd name="connsiteX2" fmla="*/ 1515035 w 1523999"/>
              <a:gd name="connsiteY2" fmla="*/ 3720353 h 3720353"/>
              <a:gd name="connsiteX3" fmla="*/ 0 w 1523999"/>
              <a:gd name="connsiteY3" fmla="*/ 3720353 h 3720353"/>
              <a:gd name="connsiteX4" fmla="*/ 959224 w 1523999"/>
              <a:gd name="connsiteY4" fmla="*/ 2178423 h 3720353"/>
              <a:gd name="connsiteX0" fmla="*/ 609601 w 1523999"/>
              <a:gd name="connsiteY0" fmla="*/ 1882588 h 3720353"/>
              <a:gd name="connsiteX1" fmla="*/ 1523999 w 1523999"/>
              <a:gd name="connsiteY1" fmla="*/ 0 h 3720353"/>
              <a:gd name="connsiteX2" fmla="*/ 1515035 w 1523999"/>
              <a:gd name="connsiteY2" fmla="*/ 3720353 h 3720353"/>
              <a:gd name="connsiteX3" fmla="*/ 0 w 1523999"/>
              <a:gd name="connsiteY3" fmla="*/ 3720353 h 3720353"/>
              <a:gd name="connsiteX4" fmla="*/ 609601 w 1523999"/>
              <a:gd name="connsiteY4" fmla="*/ 1882588 h 3720353"/>
              <a:gd name="connsiteX0" fmla="*/ 609601 w 1532964"/>
              <a:gd name="connsiteY0" fmla="*/ 1873624 h 3711389"/>
              <a:gd name="connsiteX1" fmla="*/ 1532964 w 1532964"/>
              <a:gd name="connsiteY1" fmla="*/ 0 h 3711389"/>
              <a:gd name="connsiteX2" fmla="*/ 1515035 w 1532964"/>
              <a:gd name="connsiteY2" fmla="*/ 3711389 h 3711389"/>
              <a:gd name="connsiteX3" fmla="*/ 0 w 1532964"/>
              <a:gd name="connsiteY3" fmla="*/ 3711389 h 3711389"/>
              <a:gd name="connsiteX4" fmla="*/ 609601 w 1532964"/>
              <a:gd name="connsiteY4" fmla="*/ 1873624 h 3711389"/>
              <a:gd name="connsiteX0" fmla="*/ 1048871 w 1972234"/>
              <a:gd name="connsiteY0" fmla="*/ 1873624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73624 h 3729319"/>
              <a:gd name="connsiteX0" fmla="*/ 1048871 w 1972234"/>
              <a:gd name="connsiteY0" fmla="*/ 1819836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19836 h 3729319"/>
              <a:gd name="connsiteX0" fmla="*/ 1048871 w 1956030"/>
              <a:gd name="connsiteY0" fmla="*/ 1398495 h 3307978"/>
              <a:gd name="connsiteX1" fmla="*/ 1954305 w 1956030"/>
              <a:gd name="connsiteY1" fmla="*/ 0 h 3307978"/>
              <a:gd name="connsiteX2" fmla="*/ 1954305 w 1956030"/>
              <a:gd name="connsiteY2" fmla="*/ 3290048 h 3307978"/>
              <a:gd name="connsiteX3" fmla="*/ 0 w 1956030"/>
              <a:gd name="connsiteY3" fmla="*/ 3307978 h 3307978"/>
              <a:gd name="connsiteX4" fmla="*/ 1048871 w 1956030"/>
              <a:gd name="connsiteY4" fmla="*/ 1398495 h 3307978"/>
              <a:gd name="connsiteX0" fmla="*/ 1048871 w 1972234"/>
              <a:gd name="connsiteY0" fmla="*/ 1730189 h 3639672"/>
              <a:gd name="connsiteX1" fmla="*/ 1972234 w 1972234"/>
              <a:gd name="connsiteY1" fmla="*/ 0 h 3639672"/>
              <a:gd name="connsiteX2" fmla="*/ 1954305 w 1972234"/>
              <a:gd name="connsiteY2" fmla="*/ 3621742 h 3639672"/>
              <a:gd name="connsiteX3" fmla="*/ 0 w 1972234"/>
              <a:gd name="connsiteY3" fmla="*/ 3639672 h 3639672"/>
              <a:gd name="connsiteX4" fmla="*/ 1048871 w 1972234"/>
              <a:gd name="connsiteY4" fmla="*/ 1730189 h 3639672"/>
              <a:gd name="connsiteX0" fmla="*/ 1048871 w 1972234"/>
              <a:gd name="connsiteY0" fmla="*/ 1730189 h 3639672"/>
              <a:gd name="connsiteX1" fmla="*/ 1972234 w 1972234"/>
              <a:gd name="connsiteY1" fmla="*/ 0 h 3639672"/>
              <a:gd name="connsiteX2" fmla="*/ 1963269 w 1972234"/>
              <a:gd name="connsiteY2" fmla="*/ 3630707 h 3639672"/>
              <a:gd name="connsiteX3" fmla="*/ 0 w 1972234"/>
              <a:gd name="connsiteY3" fmla="*/ 3639672 h 3639672"/>
              <a:gd name="connsiteX4" fmla="*/ 1048871 w 1972234"/>
              <a:gd name="connsiteY4" fmla="*/ 1730189 h 3639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34" h="3639672">
                <a:moveTo>
                  <a:pt x="1048871" y="1730189"/>
                </a:moveTo>
                <a:lnTo>
                  <a:pt x="1972234" y="0"/>
                </a:lnTo>
                <a:cubicBezTo>
                  <a:pt x="1966258" y="1237130"/>
                  <a:pt x="1969245" y="2393577"/>
                  <a:pt x="1963269" y="3630707"/>
                </a:cubicBezTo>
                <a:lnTo>
                  <a:pt x="0" y="3639672"/>
                </a:lnTo>
                <a:lnTo>
                  <a:pt x="1048871" y="1730189"/>
                </a:lnTo>
                <a:close/>
              </a:path>
            </a:pathLst>
          </a:custGeom>
          <a:solidFill>
            <a:srgbClr val="14576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9" name="Imagen 6">
            <a:extLst>
              <a:ext uri="{FF2B5EF4-FFF2-40B4-BE49-F238E27FC236}">
                <a16:creationId xmlns:a16="http://schemas.microsoft.com/office/drawing/2014/main" xmlns="" id="{6B2A3D36-B5EF-4E74-B45E-A3AFC16306D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17" y="0"/>
            <a:ext cx="9141968" cy="6858000"/>
          </a:xfrm>
          <a:prstGeom prst="rect">
            <a:avLst/>
          </a:prstGeom>
        </p:spPr>
      </p:pic>
      <p:sp>
        <p:nvSpPr>
          <p:cNvPr id="10" name="Rectángulo 2">
            <a:extLst>
              <a:ext uri="{FF2B5EF4-FFF2-40B4-BE49-F238E27FC236}">
                <a16:creationId xmlns:a16="http://schemas.microsoft.com/office/drawing/2014/main" xmlns="" id="{F2C61046-AA9E-4198-80BA-1D0C3A4A4989}"/>
              </a:ext>
            </a:extLst>
          </p:cNvPr>
          <p:cNvSpPr/>
          <p:nvPr userDrawn="1"/>
        </p:nvSpPr>
        <p:spPr>
          <a:xfrm>
            <a:off x="-10274" y="-27398"/>
            <a:ext cx="9236467" cy="7027524"/>
          </a:xfrm>
          <a:prstGeom prst="rect">
            <a:avLst/>
          </a:prstGeom>
          <a:solidFill>
            <a:srgbClr val="A9D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a:p>
        </p:txBody>
      </p:sp>
      <p:sp>
        <p:nvSpPr>
          <p:cNvPr id="11" name="Rectangle 3">
            <a:extLst>
              <a:ext uri="{FF2B5EF4-FFF2-40B4-BE49-F238E27FC236}">
                <a16:creationId xmlns:a16="http://schemas.microsoft.com/office/drawing/2014/main" xmlns="" id="{D2813976-D076-4B1A-B324-E19856BE53C2}"/>
              </a:ext>
            </a:extLst>
          </p:cNvPr>
          <p:cNvSpPr/>
          <p:nvPr userDrawn="1"/>
        </p:nvSpPr>
        <p:spPr>
          <a:xfrm>
            <a:off x="7253958" y="2137083"/>
            <a:ext cx="1972234" cy="4852896"/>
          </a:xfrm>
          <a:custGeom>
            <a:avLst/>
            <a:gdLst>
              <a:gd name="connsiteX0" fmla="*/ 0 w 1515035"/>
              <a:gd name="connsiteY0" fmla="*/ 0 h 1694330"/>
              <a:gd name="connsiteX1" fmla="*/ 1515035 w 1515035"/>
              <a:gd name="connsiteY1" fmla="*/ 0 h 1694330"/>
              <a:gd name="connsiteX2" fmla="*/ 1515035 w 1515035"/>
              <a:gd name="connsiteY2" fmla="*/ 1694330 h 1694330"/>
              <a:gd name="connsiteX3" fmla="*/ 0 w 1515035"/>
              <a:gd name="connsiteY3" fmla="*/ 1694330 h 1694330"/>
              <a:gd name="connsiteX4" fmla="*/ 0 w 1515035"/>
              <a:gd name="connsiteY4" fmla="*/ 0 h 1694330"/>
              <a:gd name="connsiteX0" fmla="*/ 0 w 1523999"/>
              <a:gd name="connsiteY0" fmla="*/ 2026023 h 3720353"/>
              <a:gd name="connsiteX1" fmla="*/ 1523999 w 1523999"/>
              <a:gd name="connsiteY1" fmla="*/ 0 h 3720353"/>
              <a:gd name="connsiteX2" fmla="*/ 1515035 w 1523999"/>
              <a:gd name="connsiteY2" fmla="*/ 3720353 h 3720353"/>
              <a:gd name="connsiteX3" fmla="*/ 0 w 1523999"/>
              <a:gd name="connsiteY3" fmla="*/ 3720353 h 3720353"/>
              <a:gd name="connsiteX4" fmla="*/ 0 w 1523999"/>
              <a:gd name="connsiteY4" fmla="*/ 2026023 h 3720353"/>
              <a:gd name="connsiteX0" fmla="*/ 959224 w 1523999"/>
              <a:gd name="connsiteY0" fmla="*/ 2178423 h 3720353"/>
              <a:gd name="connsiteX1" fmla="*/ 1523999 w 1523999"/>
              <a:gd name="connsiteY1" fmla="*/ 0 h 3720353"/>
              <a:gd name="connsiteX2" fmla="*/ 1515035 w 1523999"/>
              <a:gd name="connsiteY2" fmla="*/ 3720353 h 3720353"/>
              <a:gd name="connsiteX3" fmla="*/ 0 w 1523999"/>
              <a:gd name="connsiteY3" fmla="*/ 3720353 h 3720353"/>
              <a:gd name="connsiteX4" fmla="*/ 959224 w 1523999"/>
              <a:gd name="connsiteY4" fmla="*/ 2178423 h 3720353"/>
              <a:gd name="connsiteX0" fmla="*/ 609601 w 1523999"/>
              <a:gd name="connsiteY0" fmla="*/ 1882588 h 3720353"/>
              <a:gd name="connsiteX1" fmla="*/ 1523999 w 1523999"/>
              <a:gd name="connsiteY1" fmla="*/ 0 h 3720353"/>
              <a:gd name="connsiteX2" fmla="*/ 1515035 w 1523999"/>
              <a:gd name="connsiteY2" fmla="*/ 3720353 h 3720353"/>
              <a:gd name="connsiteX3" fmla="*/ 0 w 1523999"/>
              <a:gd name="connsiteY3" fmla="*/ 3720353 h 3720353"/>
              <a:gd name="connsiteX4" fmla="*/ 609601 w 1523999"/>
              <a:gd name="connsiteY4" fmla="*/ 1882588 h 3720353"/>
              <a:gd name="connsiteX0" fmla="*/ 609601 w 1532964"/>
              <a:gd name="connsiteY0" fmla="*/ 1873624 h 3711389"/>
              <a:gd name="connsiteX1" fmla="*/ 1532964 w 1532964"/>
              <a:gd name="connsiteY1" fmla="*/ 0 h 3711389"/>
              <a:gd name="connsiteX2" fmla="*/ 1515035 w 1532964"/>
              <a:gd name="connsiteY2" fmla="*/ 3711389 h 3711389"/>
              <a:gd name="connsiteX3" fmla="*/ 0 w 1532964"/>
              <a:gd name="connsiteY3" fmla="*/ 3711389 h 3711389"/>
              <a:gd name="connsiteX4" fmla="*/ 609601 w 1532964"/>
              <a:gd name="connsiteY4" fmla="*/ 1873624 h 3711389"/>
              <a:gd name="connsiteX0" fmla="*/ 1048871 w 1972234"/>
              <a:gd name="connsiteY0" fmla="*/ 1873624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73624 h 3729319"/>
              <a:gd name="connsiteX0" fmla="*/ 1048871 w 1972234"/>
              <a:gd name="connsiteY0" fmla="*/ 1819836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19836 h 3729319"/>
              <a:gd name="connsiteX0" fmla="*/ 1048871 w 1956030"/>
              <a:gd name="connsiteY0" fmla="*/ 1398495 h 3307978"/>
              <a:gd name="connsiteX1" fmla="*/ 1954305 w 1956030"/>
              <a:gd name="connsiteY1" fmla="*/ 0 h 3307978"/>
              <a:gd name="connsiteX2" fmla="*/ 1954305 w 1956030"/>
              <a:gd name="connsiteY2" fmla="*/ 3290048 h 3307978"/>
              <a:gd name="connsiteX3" fmla="*/ 0 w 1956030"/>
              <a:gd name="connsiteY3" fmla="*/ 3307978 h 3307978"/>
              <a:gd name="connsiteX4" fmla="*/ 1048871 w 1956030"/>
              <a:gd name="connsiteY4" fmla="*/ 1398495 h 3307978"/>
              <a:gd name="connsiteX0" fmla="*/ 1048871 w 1972234"/>
              <a:gd name="connsiteY0" fmla="*/ 1730189 h 3639672"/>
              <a:gd name="connsiteX1" fmla="*/ 1972234 w 1972234"/>
              <a:gd name="connsiteY1" fmla="*/ 0 h 3639672"/>
              <a:gd name="connsiteX2" fmla="*/ 1954305 w 1972234"/>
              <a:gd name="connsiteY2" fmla="*/ 3621742 h 3639672"/>
              <a:gd name="connsiteX3" fmla="*/ 0 w 1972234"/>
              <a:gd name="connsiteY3" fmla="*/ 3639672 h 3639672"/>
              <a:gd name="connsiteX4" fmla="*/ 1048871 w 1972234"/>
              <a:gd name="connsiteY4" fmla="*/ 1730189 h 3639672"/>
              <a:gd name="connsiteX0" fmla="*/ 1048871 w 1972234"/>
              <a:gd name="connsiteY0" fmla="*/ 1730189 h 3639672"/>
              <a:gd name="connsiteX1" fmla="*/ 1972234 w 1972234"/>
              <a:gd name="connsiteY1" fmla="*/ 0 h 3639672"/>
              <a:gd name="connsiteX2" fmla="*/ 1963269 w 1972234"/>
              <a:gd name="connsiteY2" fmla="*/ 3630707 h 3639672"/>
              <a:gd name="connsiteX3" fmla="*/ 0 w 1972234"/>
              <a:gd name="connsiteY3" fmla="*/ 3639672 h 3639672"/>
              <a:gd name="connsiteX4" fmla="*/ 1048871 w 1972234"/>
              <a:gd name="connsiteY4" fmla="*/ 1730189 h 3639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34" h="3639672">
                <a:moveTo>
                  <a:pt x="1048871" y="1730189"/>
                </a:moveTo>
                <a:lnTo>
                  <a:pt x="1972234" y="0"/>
                </a:lnTo>
                <a:cubicBezTo>
                  <a:pt x="1966258" y="1237130"/>
                  <a:pt x="1969245" y="2393577"/>
                  <a:pt x="1963269" y="3630707"/>
                </a:cubicBezTo>
                <a:lnTo>
                  <a:pt x="0" y="3639672"/>
                </a:lnTo>
                <a:lnTo>
                  <a:pt x="1048871" y="1730189"/>
                </a:lnTo>
                <a:close/>
              </a:path>
            </a:pathLst>
          </a:custGeom>
          <a:solidFill>
            <a:srgbClr val="145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pic>
        <p:nvPicPr>
          <p:cNvPr id="12" name="Imagen 5">
            <a:extLst>
              <a:ext uri="{FF2B5EF4-FFF2-40B4-BE49-F238E27FC236}">
                <a16:creationId xmlns:a16="http://schemas.microsoft.com/office/drawing/2014/main" xmlns="" id="{BE703086-A5F5-4C8D-8AC8-88BF240AA2B8}"/>
              </a:ext>
            </a:extLst>
          </p:cNvPr>
          <p:cNvPicPr>
            <a:picLocks noChangeAspect="1"/>
          </p:cNvPicPr>
          <p:nvPr userDrawn="1"/>
        </p:nvPicPr>
        <p:blipFill>
          <a:blip r:embed="rId14"/>
          <a:stretch>
            <a:fillRect/>
          </a:stretch>
        </p:blipFill>
        <p:spPr>
          <a:xfrm>
            <a:off x="7733763" y="6342180"/>
            <a:ext cx="1352280" cy="397767"/>
          </a:xfrm>
          <a:prstGeom prst="rect">
            <a:avLst/>
          </a:prstGeom>
        </p:spPr>
      </p:pic>
      <p:sp>
        <p:nvSpPr>
          <p:cNvPr id="13" name="Rectangle 3">
            <a:extLst>
              <a:ext uri="{FF2B5EF4-FFF2-40B4-BE49-F238E27FC236}">
                <a16:creationId xmlns:a16="http://schemas.microsoft.com/office/drawing/2014/main" xmlns="" id="{9F712307-AB24-466A-B3C8-E3337BA0D873}"/>
              </a:ext>
            </a:extLst>
          </p:cNvPr>
          <p:cNvSpPr/>
          <p:nvPr userDrawn="1"/>
        </p:nvSpPr>
        <p:spPr>
          <a:xfrm rot="10800000">
            <a:off x="-10275" y="-27399"/>
            <a:ext cx="1972234" cy="4852896"/>
          </a:xfrm>
          <a:custGeom>
            <a:avLst/>
            <a:gdLst>
              <a:gd name="connsiteX0" fmla="*/ 0 w 1515035"/>
              <a:gd name="connsiteY0" fmla="*/ 0 h 1694330"/>
              <a:gd name="connsiteX1" fmla="*/ 1515035 w 1515035"/>
              <a:gd name="connsiteY1" fmla="*/ 0 h 1694330"/>
              <a:gd name="connsiteX2" fmla="*/ 1515035 w 1515035"/>
              <a:gd name="connsiteY2" fmla="*/ 1694330 h 1694330"/>
              <a:gd name="connsiteX3" fmla="*/ 0 w 1515035"/>
              <a:gd name="connsiteY3" fmla="*/ 1694330 h 1694330"/>
              <a:gd name="connsiteX4" fmla="*/ 0 w 1515035"/>
              <a:gd name="connsiteY4" fmla="*/ 0 h 1694330"/>
              <a:gd name="connsiteX0" fmla="*/ 0 w 1523999"/>
              <a:gd name="connsiteY0" fmla="*/ 2026023 h 3720353"/>
              <a:gd name="connsiteX1" fmla="*/ 1523999 w 1523999"/>
              <a:gd name="connsiteY1" fmla="*/ 0 h 3720353"/>
              <a:gd name="connsiteX2" fmla="*/ 1515035 w 1523999"/>
              <a:gd name="connsiteY2" fmla="*/ 3720353 h 3720353"/>
              <a:gd name="connsiteX3" fmla="*/ 0 w 1523999"/>
              <a:gd name="connsiteY3" fmla="*/ 3720353 h 3720353"/>
              <a:gd name="connsiteX4" fmla="*/ 0 w 1523999"/>
              <a:gd name="connsiteY4" fmla="*/ 2026023 h 3720353"/>
              <a:gd name="connsiteX0" fmla="*/ 959224 w 1523999"/>
              <a:gd name="connsiteY0" fmla="*/ 2178423 h 3720353"/>
              <a:gd name="connsiteX1" fmla="*/ 1523999 w 1523999"/>
              <a:gd name="connsiteY1" fmla="*/ 0 h 3720353"/>
              <a:gd name="connsiteX2" fmla="*/ 1515035 w 1523999"/>
              <a:gd name="connsiteY2" fmla="*/ 3720353 h 3720353"/>
              <a:gd name="connsiteX3" fmla="*/ 0 w 1523999"/>
              <a:gd name="connsiteY3" fmla="*/ 3720353 h 3720353"/>
              <a:gd name="connsiteX4" fmla="*/ 959224 w 1523999"/>
              <a:gd name="connsiteY4" fmla="*/ 2178423 h 3720353"/>
              <a:gd name="connsiteX0" fmla="*/ 609601 w 1523999"/>
              <a:gd name="connsiteY0" fmla="*/ 1882588 h 3720353"/>
              <a:gd name="connsiteX1" fmla="*/ 1523999 w 1523999"/>
              <a:gd name="connsiteY1" fmla="*/ 0 h 3720353"/>
              <a:gd name="connsiteX2" fmla="*/ 1515035 w 1523999"/>
              <a:gd name="connsiteY2" fmla="*/ 3720353 h 3720353"/>
              <a:gd name="connsiteX3" fmla="*/ 0 w 1523999"/>
              <a:gd name="connsiteY3" fmla="*/ 3720353 h 3720353"/>
              <a:gd name="connsiteX4" fmla="*/ 609601 w 1523999"/>
              <a:gd name="connsiteY4" fmla="*/ 1882588 h 3720353"/>
              <a:gd name="connsiteX0" fmla="*/ 609601 w 1532964"/>
              <a:gd name="connsiteY0" fmla="*/ 1873624 h 3711389"/>
              <a:gd name="connsiteX1" fmla="*/ 1532964 w 1532964"/>
              <a:gd name="connsiteY1" fmla="*/ 0 h 3711389"/>
              <a:gd name="connsiteX2" fmla="*/ 1515035 w 1532964"/>
              <a:gd name="connsiteY2" fmla="*/ 3711389 h 3711389"/>
              <a:gd name="connsiteX3" fmla="*/ 0 w 1532964"/>
              <a:gd name="connsiteY3" fmla="*/ 3711389 h 3711389"/>
              <a:gd name="connsiteX4" fmla="*/ 609601 w 1532964"/>
              <a:gd name="connsiteY4" fmla="*/ 1873624 h 3711389"/>
              <a:gd name="connsiteX0" fmla="*/ 1048871 w 1972234"/>
              <a:gd name="connsiteY0" fmla="*/ 1873624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73624 h 3729319"/>
              <a:gd name="connsiteX0" fmla="*/ 1048871 w 1972234"/>
              <a:gd name="connsiteY0" fmla="*/ 1819836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19836 h 3729319"/>
              <a:gd name="connsiteX0" fmla="*/ 1048871 w 1956030"/>
              <a:gd name="connsiteY0" fmla="*/ 1398495 h 3307978"/>
              <a:gd name="connsiteX1" fmla="*/ 1954305 w 1956030"/>
              <a:gd name="connsiteY1" fmla="*/ 0 h 3307978"/>
              <a:gd name="connsiteX2" fmla="*/ 1954305 w 1956030"/>
              <a:gd name="connsiteY2" fmla="*/ 3290048 h 3307978"/>
              <a:gd name="connsiteX3" fmla="*/ 0 w 1956030"/>
              <a:gd name="connsiteY3" fmla="*/ 3307978 h 3307978"/>
              <a:gd name="connsiteX4" fmla="*/ 1048871 w 1956030"/>
              <a:gd name="connsiteY4" fmla="*/ 1398495 h 3307978"/>
              <a:gd name="connsiteX0" fmla="*/ 1048871 w 1972234"/>
              <a:gd name="connsiteY0" fmla="*/ 1730189 h 3639672"/>
              <a:gd name="connsiteX1" fmla="*/ 1972234 w 1972234"/>
              <a:gd name="connsiteY1" fmla="*/ 0 h 3639672"/>
              <a:gd name="connsiteX2" fmla="*/ 1954305 w 1972234"/>
              <a:gd name="connsiteY2" fmla="*/ 3621742 h 3639672"/>
              <a:gd name="connsiteX3" fmla="*/ 0 w 1972234"/>
              <a:gd name="connsiteY3" fmla="*/ 3639672 h 3639672"/>
              <a:gd name="connsiteX4" fmla="*/ 1048871 w 1972234"/>
              <a:gd name="connsiteY4" fmla="*/ 1730189 h 3639672"/>
              <a:gd name="connsiteX0" fmla="*/ 1048871 w 1972234"/>
              <a:gd name="connsiteY0" fmla="*/ 1730189 h 3639672"/>
              <a:gd name="connsiteX1" fmla="*/ 1972234 w 1972234"/>
              <a:gd name="connsiteY1" fmla="*/ 0 h 3639672"/>
              <a:gd name="connsiteX2" fmla="*/ 1963269 w 1972234"/>
              <a:gd name="connsiteY2" fmla="*/ 3630707 h 3639672"/>
              <a:gd name="connsiteX3" fmla="*/ 0 w 1972234"/>
              <a:gd name="connsiteY3" fmla="*/ 3639672 h 3639672"/>
              <a:gd name="connsiteX4" fmla="*/ 1048871 w 1972234"/>
              <a:gd name="connsiteY4" fmla="*/ 1730189 h 3639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34" h="3639672">
                <a:moveTo>
                  <a:pt x="1048871" y="1730189"/>
                </a:moveTo>
                <a:lnTo>
                  <a:pt x="1972234" y="0"/>
                </a:lnTo>
                <a:cubicBezTo>
                  <a:pt x="1966258" y="1237130"/>
                  <a:pt x="1969245" y="2393577"/>
                  <a:pt x="1963269" y="3630707"/>
                </a:cubicBezTo>
                <a:lnTo>
                  <a:pt x="0" y="3639672"/>
                </a:lnTo>
                <a:lnTo>
                  <a:pt x="1048871" y="1730189"/>
                </a:lnTo>
                <a:close/>
              </a:path>
            </a:pathLst>
          </a:custGeom>
          <a:solidFill>
            <a:srgbClr val="14576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Tree>
    <p:extLst>
      <p:ext uri="{BB962C8B-B14F-4D97-AF65-F5344CB8AC3E}">
        <p14:creationId xmlns:p14="http://schemas.microsoft.com/office/powerpoint/2010/main" val="254433230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16" y="0"/>
            <a:ext cx="9141968" cy="6858000"/>
          </a:xfrm>
          <a:prstGeom prst="rect">
            <a:avLst/>
          </a:prstGeom>
        </p:spPr>
      </p:pic>
    </p:spTree>
    <p:extLst>
      <p:ext uri="{BB962C8B-B14F-4D97-AF65-F5344CB8AC3E}">
        <p14:creationId xmlns:p14="http://schemas.microsoft.com/office/powerpoint/2010/main" val="283461995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750983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0F2BF86-D5D4-5C4C-B6A4-58E33C54BB8E}"/>
              </a:ext>
            </a:extLst>
          </p:cNvPr>
          <p:cNvSpPr/>
          <p:nvPr/>
        </p:nvSpPr>
        <p:spPr>
          <a:xfrm>
            <a:off x="7253958" y="2137083"/>
            <a:ext cx="1972234" cy="4852896"/>
          </a:xfrm>
          <a:custGeom>
            <a:avLst/>
            <a:gdLst>
              <a:gd name="connsiteX0" fmla="*/ 0 w 1515035"/>
              <a:gd name="connsiteY0" fmla="*/ 0 h 1694330"/>
              <a:gd name="connsiteX1" fmla="*/ 1515035 w 1515035"/>
              <a:gd name="connsiteY1" fmla="*/ 0 h 1694330"/>
              <a:gd name="connsiteX2" fmla="*/ 1515035 w 1515035"/>
              <a:gd name="connsiteY2" fmla="*/ 1694330 h 1694330"/>
              <a:gd name="connsiteX3" fmla="*/ 0 w 1515035"/>
              <a:gd name="connsiteY3" fmla="*/ 1694330 h 1694330"/>
              <a:gd name="connsiteX4" fmla="*/ 0 w 1515035"/>
              <a:gd name="connsiteY4" fmla="*/ 0 h 1694330"/>
              <a:gd name="connsiteX0" fmla="*/ 0 w 1523999"/>
              <a:gd name="connsiteY0" fmla="*/ 2026023 h 3720353"/>
              <a:gd name="connsiteX1" fmla="*/ 1523999 w 1523999"/>
              <a:gd name="connsiteY1" fmla="*/ 0 h 3720353"/>
              <a:gd name="connsiteX2" fmla="*/ 1515035 w 1523999"/>
              <a:gd name="connsiteY2" fmla="*/ 3720353 h 3720353"/>
              <a:gd name="connsiteX3" fmla="*/ 0 w 1523999"/>
              <a:gd name="connsiteY3" fmla="*/ 3720353 h 3720353"/>
              <a:gd name="connsiteX4" fmla="*/ 0 w 1523999"/>
              <a:gd name="connsiteY4" fmla="*/ 2026023 h 3720353"/>
              <a:gd name="connsiteX0" fmla="*/ 959224 w 1523999"/>
              <a:gd name="connsiteY0" fmla="*/ 2178423 h 3720353"/>
              <a:gd name="connsiteX1" fmla="*/ 1523999 w 1523999"/>
              <a:gd name="connsiteY1" fmla="*/ 0 h 3720353"/>
              <a:gd name="connsiteX2" fmla="*/ 1515035 w 1523999"/>
              <a:gd name="connsiteY2" fmla="*/ 3720353 h 3720353"/>
              <a:gd name="connsiteX3" fmla="*/ 0 w 1523999"/>
              <a:gd name="connsiteY3" fmla="*/ 3720353 h 3720353"/>
              <a:gd name="connsiteX4" fmla="*/ 959224 w 1523999"/>
              <a:gd name="connsiteY4" fmla="*/ 2178423 h 3720353"/>
              <a:gd name="connsiteX0" fmla="*/ 609601 w 1523999"/>
              <a:gd name="connsiteY0" fmla="*/ 1882588 h 3720353"/>
              <a:gd name="connsiteX1" fmla="*/ 1523999 w 1523999"/>
              <a:gd name="connsiteY1" fmla="*/ 0 h 3720353"/>
              <a:gd name="connsiteX2" fmla="*/ 1515035 w 1523999"/>
              <a:gd name="connsiteY2" fmla="*/ 3720353 h 3720353"/>
              <a:gd name="connsiteX3" fmla="*/ 0 w 1523999"/>
              <a:gd name="connsiteY3" fmla="*/ 3720353 h 3720353"/>
              <a:gd name="connsiteX4" fmla="*/ 609601 w 1523999"/>
              <a:gd name="connsiteY4" fmla="*/ 1882588 h 3720353"/>
              <a:gd name="connsiteX0" fmla="*/ 609601 w 1532964"/>
              <a:gd name="connsiteY0" fmla="*/ 1873624 h 3711389"/>
              <a:gd name="connsiteX1" fmla="*/ 1532964 w 1532964"/>
              <a:gd name="connsiteY1" fmla="*/ 0 h 3711389"/>
              <a:gd name="connsiteX2" fmla="*/ 1515035 w 1532964"/>
              <a:gd name="connsiteY2" fmla="*/ 3711389 h 3711389"/>
              <a:gd name="connsiteX3" fmla="*/ 0 w 1532964"/>
              <a:gd name="connsiteY3" fmla="*/ 3711389 h 3711389"/>
              <a:gd name="connsiteX4" fmla="*/ 609601 w 1532964"/>
              <a:gd name="connsiteY4" fmla="*/ 1873624 h 3711389"/>
              <a:gd name="connsiteX0" fmla="*/ 1048871 w 1972234"/>
              <a:gd name="connsiteY0" fmla="*/ 1873624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73624 h 3729319"/>
              <a:gd name="connsiteX0" fmla="*/ 1048871 w 1972234"/>
              <a:gd name="connsiteY0" fmla="*/ 1819836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19836 h 3729319"/>
              <a:gd name="connsiteX0" fmla="*/ 1048871 w 1956030"/>
              <a:gd name="connsiteY0" fmla="*/ 1398495 h 3307978"/>
              <a:gd name="connsiteX1" fmla="*/ 1954305 w 1956030"/>
              <a:gd name="connsiteY1" fmla="*/ 0 h 3307978"/>
              <a:gd name="connsiteX2" fmla="*/ 1954305 w 1956030"/>
              <a:gd name="connsiteY2" fmla="*/ 3290048 h 3307978"/>
              <a:gd name="connsiteX3" fmla="*/ 0 w 1956030"/>
              <a:gd name="connsiteY3" fmla="*/ 3307978 h 3307978"/>
              <a:gd name="connsiteX4" fmla="*/ 1048871 w 1956030"/>
              <a:gd name="connsiteY4" fmla="*/ 1398495 h 3307978"/>
              <a:gd name="connsiteX0" fmla="*/ 1048871 w 1972234"/>
              <a:gd name="connsiteY0" fmla="*/ 1730189 h 3639672"/>
              <a:gd name="connsiteX1" fmla="*/ 1972234 w 1972234"/>
              <a:gd name="connsiteY1" fmla="*/ 0 h 3639672"/>
              <a:gd name="connsiteX2" fmla="*/ 1954305 w 1972234"/>
              <a:gd name="connsiteY2" fmla="*/ 3621742 h 3639672"/>
              <a:gd name="connsiteX3" fmla="*/ 0 w 1972234"/>
              <a:gd name="connsiteY3" fmla="*/ 3639672 h 3639672"/>
              <a:gd name="connsiteX4" fmla="*/ 1048871 w 1972234"/>
              <a:gd name="connsiteY4" fmla="*/ 1730189 h 3639672"/>
              <a:gd name="connsiteX0" fmla="*/ 1048871 w 1972234"/>
              <a:gd name="connsiteY0" fmla="*/ 1730189 h 3639672"/>
              <a:gd name="connsiteX1" fmla="*/ 1972234 w 1972234"/>
              <a:gd name="connsiteY1" fmla="*/ 0 h 3639672"/>
              <a:gd name="connsiteX2" fmla="*/ 1963269 w 1972234"/>
              <a:gd name="connsiteY2" fmla="*/ 3630707 h 3639672"/>
              <a:gd name="connsiteX3" fmla="*/ 0 w 1972234"/>
              <a:gd name="connsiteY3" fmla="*/ 3639672 h 3639672"/>
              <a:gd name="connsiteX4" fmla="*/ 1048871 w 1972234"/>
              <a:gd name="connsiteY4" fmla="*/ 1730189 h 3639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34" h="3639672">
                <a:moveTo>
                  <a:pt x="1048871" y="1730189"/>
                </a:moveTo>
                <a:lnTo>
                  <a:pt x="1972234" y="0"/>
                </a:lnTo>
                <a:cubicBezTo>
                  <a:pt x="1966258" y="1237130"/>
                  <a:pt x="1969245" y="2393577"/>
                  <a:pt x="1963269" y="3630707"/>
                </a:cubicBezTo>
                <a:lnTo>
                  <a:pt x="0" y="3639672"/>
                </a:lnTo>
                <a:lnTo>
                  <a:pt x="1048871" y="1730189"/>
                </a:lnTo>
                <a:close/>
              </a:path>
            </a:pathLst>
          </a:custGeom>
          <a:solidFill>
            <a:srgbClr val="145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6" name="Imagen 5">
            <a:extLst>
              <a:ext uri="{FF2B5EF4-FFF2-40B4-BE49-F238E27FC236}">
                <a16:creationId xmlns:a16="http://schemas.microsoft.com/office/drawing/2014/main" xmlns="" id="{5DED8E0A-F644-4779-9B27-A6976548CD53}"/>
              </a:ext>
            </a:extLst>
          </p:cNvPr>
          <p:cNvPicPr>
            <a:picLocks noChangeAspect="1"/>
          </p:cNvPicPr>
          <p:nvPr/>
        </p:nvPicPr>
        <p:blipFill>
          <a:blip r:embed="rId13"/>
          <a:stretch>
            <a:fillRect/>
          </a:stretch>
        </p:blipFill>
        <p:spPr>
          <a:xfrm>
            <a:off x="7733763" y="6342178"/>
            <a:ext cx="1352280" cy="397767"/>
          </a:xfrm>
          <a:prstGeom prst="rect">
            <a:avLst/>
          </a:prstGeom>
        </p:spPr>
      </p:pic>
      <p:sp>
        <p:nvSpPr>
          <p:cNvPr id="8" name="Rectangle 3">
            <a:extLst>
              <a:ext uri="{FF2B5EF4-FFF2-40B4-BE49-F238E27FC236}">
                <a16:creationId xmlns:a16="http://schemas.microsoft.com/office/drawing/2014/main" xmlns="" id="{76E74309-9281-4265-97C8-C82842B5C82C}"/>
              </a:ext>
            </a:extLst>
          </p:cNvPr>
          <p:cNvSpPr/>
          <p:nvPr/>
        </p:nvSpPr>
        <p:spPr>
          <a:xfrm rot="-10800000">
            <a:off x="-10275" y="-27399"/>
            <a:ext cx="1972234" cy="4852896"/>
          </a:xfrm>
          <a:custGeom>
            <a:avLst/>
            <a:gdLst>
              <a:gd name="connsiteX0" fmla="*/ 0 w 1515035"/>
              <a:gd name="connsiteY0" fmla="*/ 0 h 1694330"/>
              <a:gd name="connsiteX1" fmla="*/ 1515035 w 1515035"/>
              <a:gd name="connsiteY1" fmla="*/ 0 h 1694330"/>
              <a:gd name="connsiteX2" fmla="*/ 1515035 w 1515035"/>
              <a:gd name="connsiteY2" fmla="*/ 1694330 h 1694330"/>
              <a:gd name="connsiteX3" fmla="*/ 0 w 1515035"/>
              <a:gd name="connsiteY3" fmla="*/ 1694330 h 1694330"/>
              <a:gd name="connsiteX4" fmla="*/ 0 w 1515035"/>
              <a:gd name="connsiteY4" fmla="*/ 0 h 1694330"/>
              <a:gd name="connsiteX0" fmla="*/ 0 w 1523999"/>
              <a:gd name="connsiteY0" fmla="*/ 2026023 h 3720353"/>
              <a:gd name="connsiteX1" fmla="*/ 1523999 w 1523999"/>
              <a:gd name="connsiteY1" fmla="*/ 0 h 3720353"/>
              <a:gd name="connsiteX2" fmla="*/ 1515035 w 1523999"/>
              <a:gd name="connsiteY2" fmla="*/ 3720353 h 3720353"/>
              <a:gd name="connsiteX3" fmla="*/ 0 w 1523999"/>
              <a:gd name="connsiteY3" fmla="*/ 3720353 h 3720353"/>
              <a:gd name="connsiteX4" fmla="*/ 0 w 1523999"/>
              <a:gd name="connsiteY4" fmla="*/ 2026023 h 3720353"/>
              <a:gd name="connsiteX0" fmla="*/ 959224 w 1523999"/>
              <a:gd name="connsiteY0" fmla="*/ 2178423 h 3720353"/>
              <a:gd name="connsiteX1" fmla="*/ 1523999 w 1523999"/>
              <a:gd name="connsiteY1" fmla="*/ 0 h 3720353"/>
              <a:gd name="connsiteX2" fmla="*/ 1515035 w 1523999"/>
              <a:gd name="connsiteY2" fmla="*/ 3720353 h 3720353"/>
              <a:gd name="connsiteX3" fmla="*/ 0 w 1523999"/>
              <a:gd name="connsiteY3" fmla="*/ 3720353 h 3720353"/>
              <a:gd name="connsiteX4" fmla="*/ 959224 w 1523999"/>
              <a:gd name="connsiteY4" fmla="*/ 2178423 h 3720353"/>
              <a:gd name="connsiteX0" fmla="*/ 609601 w 1523999"/>
              <a:gd name="connsiteY0" fmla="*/ 1882588 h 3720353"/>
              <a:gd name="connsiteX1" fmla="*/ 1523999 w 1523999"/>
              <a:gd name="connsiteY1" fmla="*/ 0 h 3720353"/>
              <a:gd name="connsiteX2" fmla="*/ 1515035 w 1523999"/>
              <a:gd name="connsiteY2" fmla="*/ 3720353 h 3720353"/>
              <a:gd name="connsiteX3" fmla="*/ 0 w 1523999"/>
              <a:gd name="connsiteY3" fmla="*/ 3720353 h 3720353"/>
              <a:gd name="connsiteX4" fmla="*/ 609601 w 1523999"/>
              <a:gd name="connsiteY4" fmla="*/ 1882588 h 3720353"/>
              <a:gd name="connsiteX0" fmla="*/ 609601 w 1532964"/>
              <a:gd name="connsiteY0" fmla="*/ 1873624 h 3711389"/>
              <a:gd name="connsiteX1" fmla="*/ 1532964 w 1532964"/>
              <a:gd name="connsiteY1" fmla="*/ 0 h 3711389"/>
              <a:gd name="connsiteX2" fmla="*/ 1515035 w 1532964"/>
              <a:gd name="connsiteY2" fmla="*/ 3711389 h 3711389"/>
              <a:gd name="connsiteX3" fmla="*/ 0 w 1532964"/>
              <a:gd name="connsiteY3" fmla="*/ 3711389 h 3711389"/>
              <a:gd name="connsiteX4" fmla="*/ 609601 w 1532964"/>
              <a:gd name="connsiteY4" fmla="*/ 1873624 h 3711389"/>
              <a:gd name="connsiteX0" fmla="*/ 1048871 w 1972234"/>
              <a:gd name="connsiteY0" fmla="*/ 1873624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73624 h 3729319"/>
              <a:gd name="connsiteX0" fmla="*/ 1048871 w 1972234"/>
              <a:gd name="connsiteY0" fmla="*/ 1819836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19836 h 3729319"/>
              <a:gd name="connsiteX0" fmla="*/ 1048871 w 1956030"/>
              <a:gd name="connsiteY0" fmla="*/ 1398495 h 3307978"/>
              <a:gd name="connsiteX1" fmla="*/ 1954305 w 1956030"/>
              <a:gd name="connsiteY1" fmla="*/ 0 h 3307978"/>
              <a:gd name="connsiteX2" fmla="*/ 1954305 w 1956030"/>
              <a:gd name="connsiteY2" fmla="*/ 3290048 h 3307978"/>
              <a:gd name="connsiteX3" fmla="*/ 0 w 1956030"/>
              <a:gd name="connsiteY3" fmla="*/ 3307978 h 3307978"/>
              <a:gd name="connsiteX4" fmla="*/ 1048871 w 1956030"/>
              <a:gd name="connsiteY4" fmla="*/ 1398495 h 3307978"/>
              <a:gd name="connsiteX0" fmla="*/ 1048871 w 1972234"/>
              <a:gd name="connsiteY0" fmla="*/ 1730189 h 3639672"/>
              <a:gd name="connsiteX1" fmla="*/ 1972234 w 1972234"/>
              <a:gd name="connsiteY1" fmla="*/ 0 h 3639672"/>
              <a:gd name="connsiteX2" fmla="*/ 1954305 w 1972234"/>
              <a:gd name="connsiteY2" fmla="*/ 3621742 h 3639672"/>
              <a:gd name="connsiteX3" fmla="*/ 0 w 1972234"/>
              <a:gd name="connsiteY3" fmla="*/ 3639672 h 3639672"/>
              <a:gd name="connsiteX4" fmla="*/ 1048871 w 1972234"/>
              <a:gd name="connsiteY4" fmla="*/ 1730189 h 3639672"/>
              <a:gd name="connsiteX0" fmla="*/ 1048871 w 1972234"/>
              <a:gd name="connsiteY0" fmla="*/ 1730189 h 3639672"/>
              <a:gd name="connsiteX1" fmla="*/ 1972234 w 1972234"/>
              <a:gd name="connsiteY1" fmla="*/ 0 h 3639672"/>
              <a:gd name="connsiteX2" fmla="*/ 1963269 w 1972234"/>
              <a:gd name="connsiteY2" fmla="*/ 3630707 h 3639672"/>
              <a:gd name="connsiteX3" fmla="*/ 0 w 1972234"/>
              <a:gd name="connsiteY3" fmla="*/ 3639672 h 3639672"/>
              <a:gd name="connsiteX4" fmla="*/ 1048871 w 1972234"/>
              <a:gd name="connsiteY4" fmla="*/ 1730189 h 3639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34" h="3639672">
                <a:moveTo>
                  <a:pt x="1048871" y="1730189"/>
                </a:moveTo>
                <a:lnTo>
                  <a:pt x="1972234" y="0"/>
                </a:lnTo>
                <a:cubicBezTo>
                  <a:pt x="1966258" y="1237130"/>
                  <a:pt x="1969245" y="2393577"/>
                  <a:pt x="1963269" y="3630707"/>
                </a:cubicBezTo>
                <a:lnTo>
                  <a:pt x="0" y="3639672"/>
                </a:lnTo>
                <a:lnTo>
                  <a:pt x="1048871" y="1730189"/>
                </a:lnTo>
                <a:close/>
              </a:path>
            </a:pathLst>
          </a:custGeom>
          <a:solidFill>
            <a:srgbClr val="14576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70841043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0F2BF86-D5D4-5C4C-B6A4-58E33C54BB8E}"/>
              </a:ext>
            </a:extLst>
          </p:cNvPr>
          <p:cNvSpPr/>
          <p:nvPr/>
        </p:nvSpPr>
        <p:spPr>
          <a:xfrm>
            <a:off x="8102958" y="4194488"/>
            <a:ext cx="1041042" cy="2663512"/>
          </a:xfrm>
          <a:custGeom>
            <a:avLst/>
            <a:gdLst>
              <a:gd name="connsiteX0" fmla="*/ 0 w 1515035"/>
              <a:gd name="connsiteY0" fmla="*/ 0 h 1694330"/>
              <a:gd name="connsiteX1" fmla="*/ 1515035 w 1515035"/>
              <a:gd name="connsiteY1" fmla="*/ 0 h 1694330"/>
              <a:gd name="connsiteX2" fmla="*/ 1515035 w 1515035"/>
              <a:gd name="connsiteY2" fmla="*/ 1694330 h 1694330"/>
              <a:gd name="connsiteX3" fmla="*/ 0 w 1515035"/>
              <a:gd name="connsiteY3" fmla="*/ 1694330 h 1694330"/>
              <a:gd name="connsiteX4" fmla="*/ 0 w 1515035"/>
              <a:gd name="connsiteY4" fmla="*/ 0 h 1694330"/>
              <a:gd name="connsiteX0" fmla="*/ 0 w 1523999"/>
              <a:gd name="connsiteY0" fmla="*/ 2026023 h 3720353"/>
              <a:gd name="connsiteX1" fmla="*/ 1523999 w 1523999"/>
              <a:gd name="connsiteY1" fmla="*/ 0 h 3720353"/>
              <a:gd name="connsiteX2" fmla="*/ 1515035 w 1523999"/>
              <a:gd name="connsiteY2" fmla="*/ 3720353 h 3720353"/>
              <a:gd name="connsiteX3" fmla="*/ 0 w 1523999"/>
              <a:gd name="connsiteY3" fmla="*/ 3720353 h 3720353"/>
              <a:gd name="connsiteX4" fmla="*/ 0 w 1523999"/>
              <a:gd name="connsiteY4" fmla="*/ 2026023 h 3720353"/>
              <a:gd name="connsiteX0" fmla="*/ 959224 w 1523999"/>
              <a:gd name="connsiteY0" fmla="*/ 2178423 h 3720353"/>
              <a:gd name="connsiteX1" fmla="*/ 1523999 w 1523999"/>
              <a:gd name="connsiteY1" fmla="*/ 0 h 3720353"/>
              <a:gd name="connsiteX2" fmla="*/ 1515035 w 1523999"/>
              <a:gd name="connsiteY2" fmla="*/ 3720353 h 3720353"/>
              <a:gd name="connsiteX3" fmla="*/ 0 w 1523999"/>
              <a:gd name="connsiteY3" fmla="*/ 3720353 h 3720353"/>
              <a:gd name="connsiteX4" fmla="*/ 959224 w 1523999"/>
              <a:gd name="connsiteY4" fmla="*/ 2178423 h 3720353"/>
              <a:gd name="connsiteX0" fmla="*/ 609601 w 1523999"/>
              <a:gd name="connsiteY0" fmla="*/ 1882588 h 3720353"/>
              <a:gd name="connsiteX1" fmla="*/ 1523999 w 1523999"/>
              <a:gd name="connsiteY1" fmla="*/ 0 h 3720353"/>
              <a:gd name="connsiteX2" fmla="*/ 1515035 w 1523999"/>
              <a:gd name="connsiteY2" fmla="*/ 3720353 h 3720353"/>
              <a:gd name="connsiteX3" fmla="*/ 0 w 1523999"/>
              <a:gd name="connsiteY3" fmla="*/ 3720353 h 3720353"/>
              <a:gd name="connsiteX4" fmla="*/ 609601 w 1523999"/>
              <a:gd name="connsiteY4" fmla="*/ 1882588 h 3720353"/>
              <a:gd name="connsiteX0" fmla="*/ 609601 w 1532964"/>
              <a:gd name="connsiteY0" fmla="*/ 1873624 h 3711389"/>
              <a:gd name="connsiteX1" fmla="*/ 1532964 w 1532964"/>
              <a:gd name="connsiteY1" fmla="*/ 0 h 3711389"/>
              <a:gd name="connsiteX2" fmla="*/ 1515035 w 1532964"/>
              <a:gd name="connsiteY2" fmla="*/ 3711389 h 3711389"/>
              <a:gd name="connsiteX3" fmla="*/ 0 w 1532964"/>
              <a:gd name="connsiteY3" fmla="*/ 3711389 h 3711389"/>
              <a:gd name="connsiteX4" fmla="*/ 609601 w 1532964"/>
              <a:gd name="connsiteY4" fmla="*/ 1873624 h 3711389"/>
              <a:gd name="connsiteX0" fmla="*/ 1048871 w 1972234"/>
              <a:gd name="connsiteY0" fmla="*/ 1873624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73624 h 3729319"/>
              <a:gd name="connsiteX0" fmla="*/ 1048871 w 1972234"/>
              <a:gd name="connsiteY0" fmla="*/ 1819836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19836 h 3729319"/>
              <a:gd name="connsiteX0" fmla="*/ 1048871 w 1956030"/>
              <a:gd name="connsiteY0" fmla="*/ 1398495 h 3307978"/>
              <a:gd name="connsiteX1" fmla="*/ 1954305 w 1956030"/>
              <a:gd name="connsiteY1" fmla="*/ 0 h 3307978"/>
              <a:gd name="connsiteX2" fmla="*/ 1954305 w 1956030"/>
              <a:gd name="connsiteY2" fmla="*/ 3290048 h 3307978"/>
              <a:gd name="connsiteX3" fmla="*/ 0 w 1956030"/>
              <a:gd name="connsiteY3" fmla="*/ 3307978 h 3307978"/>
              <a:gd name="connsiteX4" fmla="*/ 1048871 w 1956030"/>
              <a:gd name="connsiteY4" fmla="*/ 1398495 h 3307978"/>
              <a:gd name="connsiteX0" fmla="*/ 1048871 w 1972234"/>
              <a:gd name="connsiteY0" fmla="*/ 1730189 h 3639672"/>
              <a:gd name="connsiteX1" fmla="*/ 1972234 w 1972234"/>
              <a:gd name="connsiteY1" fmla="*/ 0 h 3639672"/>
              <a:gd name="connsiteX2" fmla="*/ 1954305 w 1972234"/>
              <a:gd name="connsiteY2" fmla="*/ 3621742 h 3639672"/>
              <a:gd name="connsiteX3" fmla="*/ 0 w 1972234"/>
              <a:gd name="connsiteY3" fmla="*/ 3639672 h 3639672"/>
              <a:gd name="connsiteX4" fmla="*/ 1048871 w 1972234"/>
              <a:gd name="connsiteY4" fmla="*/ 1730189 h 3639672"/>
              <a:gd name="connsiteX0" fmla="*/ 1048871 w 1972234"/>
              <a:gd name="connsiteY0" fmla="*/ 1730189 h 3639672"/>
              <a:gd name="connsiteX1" fmla="*/ 1972234 w 1972234"/>
              <a:gd name="connsiteY1" fmla="*/ 0 h 3639672"/>
              <a:gd name="connsiteX2" fmla="*/ 1963269 w 1972234"/>
              <a:gd name="connsiteY2" fmla="*/ 3630707 h 3639672"/>
              <a:gd name="connsiteX3" fmla="*/ 0 w 1972234"/>
              <a:gd name="connsiteY3" fmla="*/ 3639672 h 3639672"/>
              <a:gd name="connsiteX4" fmla="*/ 1048871 w 1972234"/>
              <a:gd name="connsiteY4" fmla="*/ 1730189 h 3639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34" h="3639672">
                <a:moveTo>
                  <a:pt x="1048871" y="1730189"/>
                </a:moveTo>
                <a:lnTo>
                  <a:pt x="1972234" y="0"/>
                </a:lnTo>
                <a:cubicBezTo>
                  <a:pt x="1966258" y="1237130"/>
                  <a:pt x="1969245" y="2393577"/>
                  <a:pt x="1963269" y="3630707"/>
                </a:cubicBezTo>
                <a:lnTo>
                  <a:pt x="0" y="3639672"/>
                </a:lnTo>
                <a:lnTo>
                  <a:pt x="1048871" y="1730189"/>
                </a:lnTo>
                <a:close/>
              </a:path>
            </a:pathLst>
          </a:custGeom>
          <a:solidFill>
            <a:srgbClr val="145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3">
            <a:extLst>
              <a:ext uri="{FF2B5EF4-FFF2-40B4-BE49-F238E27FC236}">
                <a16:creationId xmlns:a16="http://schemas.microsoft.com/office/drawing/2014/main" xmlns="" id="{76E74309-9281-4265-97C8-C82842B5C82C}"/>
              </a:ext>
            </a:extLst>
          </p:cNvPr>
          <p:cNvSpPr/>
          <p:nvPr/>
        </p:nvSpPr>
        <p:spPr>
          <a:xfrm rot="-10800000">
            <a:off x="-10275" y="-27398"/>
            <a:ext cx="524625" cy="1991665"/>
          </a:xfrm>
          <a:custGeom>
            <a:avLst/>
            <a:gdLst>
              <a:gd name="connsiteX0" fmla="*/ 0 w 1515035"/>
              <a:gd name="connsiteY0" fmla="*/ 0 h 1694330"/>
              <a:gd name="connsiteX1" fmla="*/ 1515035 w 1515035"/>
              <a:gd name="connsiteY1" fmla="*/ 0 h 1694330"/>
              <a:gd name="connsiteX2" fmla="*/ 1515035 w 1515035"/>
              <a:gd name="connsiteY2" fmla="*/ 1694330 h 1694330"/>
              <a:gd name="connsiteX3" fmla="*/ 0 w 1515035"/>
              <a:gd name="connsiteY3" fmla="*/ 1694330 h 1694330"/>
              <a:gd name="connsiteX4" fmla="*/ 0 w 1515035"/>
              <a:gd name="connsiteY4" fmla="*/ 0 h 1694330"/>
              <a:gd name="connsiteX0" fmla="*/ 0 w 1523999"/>
              <a:gd name="connsiteY0" fmla="*/ 2026023 h 3720353"/>
              <a:gd name="connsiteX1" fmla="*/ 1523999 w 1523999"/>
              <a:gd name="connsiteY1" fmla="*/ 0 h 3720353"/>
              <a:gd name="connsiteX2" fmla="*/ 1515035 w 1523999"/>
              <a:gd name="connsiteY2" fmla="*/ 3720353 h 3720353"/>
              <a:gd name="connsiteX3" fmla="*/ 0 w 1523999"/>
              <a:gd name="connsiteY3" fmla="*/ 3720353 h 3720353"/>
              <a:gd name="connsiteX4" fmla="*/ 0 w 1523999"/>
              <a:gd name="connsiteY4" fmla="*/ 2026023 h 3720353"/>
              <a:gd name="connsiteX0" fmla="*/ 959224 w 1523999"/>
              <a:gd name="connsiteY0" fmla="*/ 2178423 h 3720353"/>
              <a:gd name="connsiteX1" fmla="*/ 1523999 w 1523999"/>
              <a:gd name="connsiteY1" fmla="*/ 0 h 3720353"/>
              <a:gd name="connsiteX2" fmla="*/ 1515035 w 1523999"/>
              <a:gd name="connsiteY2" fmla="*/ 3720353 h 3720353"/>
              <a:gd name="connsiteX3" fmla="*/ 0 w 1523999"/>
              <a:gd name="connsiteY3" fmla="*/ 3720353 h 3720353"/>
              <a:gd name="connsiteX4" fmla="*/ 959224 w 1523999"/>
              <a:gd name="connsiteY4" fmla="*/ 2178423 h 3720353"/>
              <a:gd name="connsiteX0" fmla="*/ 609601 w 1523999"/>
              <a:gd name="connsiteY0" fmla="*/ 1882588 h 3720353"/>
              <a:gd name="connsiteX1" fmla="*/ 1523999 w 1523999"/>
              <a:gd name="connsiteY1" fmla="*/ 0 h 3720353"/>
              <a:gd name="connsiteX2" fmla="*/ 1515035 w 1523999"/>
              <a:gd name="connsiteY2" fmla="*/ 3720353 h 3720353"/>
              <a:gd name="connsiteX3" fmla="*/ 0 w 1523999"/>
              <a:gd name="connsiteY3" fmla="*/ 3720353 h 3720353"/>
              <a:gd name="connsiteX4" fmla="*/ 609601 w 1523999"/>
              <a:gd name="connsiteY4" fmla="*/ 1882588 h 3720353"/>
              <a:gd name="connsiteX0" fmla="*/ 609601 w 1532964"/>
              <a:gd name="connsiteY0" fmla="*/ 1873624 h 3711389"/>
              <a:gd name="connsiteX1" fmla="*/ 1532964 w 1532964"/>
              <a:gd name="connsiteY1" fmla="*/ 0 h 3711389"/>
              <a:gd name="connsiteX2" fmla="*/ 1515035 w 1532964"/>
              <a:gd name="connsiteY2" fmla="*/ 3711389 h 3711389"/>
              <a:gd name="connsiteX3" fmla="*/ 0 w 1532964"/>
              <a:gd name="connsiteY3" fmla="*/ 3711389 h 3711389"/>
              <a:gd name="connsiteX4" fmla="*/ 609601 w 1532964"/>
              <a:gd name="connsiteY4" fmla="*/ 1873624 h 3711389"/>
              <a:gd name="connsiteX0" fmla="*/ 1048871 w 1972234"/>
              <a:gd name="connsiteY0" fmla="*/ 1873624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73624 h 3729319"/>
              <a:gd name="connsiteX0" fmla="*/ 1048871 w 1972234"/>
              <a:gd name="connsiteY0" fmla="*/ 1819836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19836 h 3729319"/>
              <a:gd name="connsiteX0" fmla="*/ 1048871 w 1956030"/>
              <a:gd name="connsiteY0" fmla="*/ 1398495 h 3307978"/>
              <a:gd name="connsiteX1" fmla="*/ 1954305 w 1956030"/>
              <a:gd name="connsiteY1" fmla="*/ 0 h 3307978"/>
              <a:gd name="connsiteX2" fmla="*/ 1954305 w 1956030"/>
              <a:gd name="connsiteY2" fmla="*/ 3290048 h 3307978"/>
              <a:gd name="connsiteX3" fmla="*/ 0 w 1956030"/>
              <a:gd name="connsiteY3" fmla="*/ 3307978 h 3307978"/>
              <a:gd name="connsiteX4" fmla="*/ 1048871 w 1956030"/>
              <a:gd name="connsiteY4" fmla="*/ 1398495 h 3307978"/>
              <a:gd name="connsiteX0" fmla="*/ 1048871 w 1972234"/>
              <a:gd name="connsiteY0" fmla="*/ 1730189 h 3639672"/>
              <a:gd name="connsiteX1" fmla="*/ 1972234 w 1972234"/>
              <a:gd name="connsiteY1" fmla="*/ 0 h 3639672"/>
              <a:gd name="connsiteX2" fmla="*/ 1954305 w 1972234"/>
              <a:gd name="connsiteY2" fmla="*/ 3621742 h 3639672"/>
              <a:gd name="connsiteX3" fmla="*/ 0 w 1972234"/>
              <a:gd name="connsiteY3" fmla="*/ 3639672 h 3639672"/>
              <a:gd name="connsiteX4" fmla="*/ 1048871 w 1972234"/>
              <a:gd name="connsiteY4" fmla="*/ 1730189 h 3639672"/>
              <a:gd name="connsiteX0" fmla="*/ 1048871 w 1972234"/>
              <a:gd name="connsiteY0" fmla="*/ 1730189 h 3639672"/>
              <a:gd name="connsiteX1" fmla="*/ 1972234 w 1972234"/>
              <a:gd name="connsiteY1" fmla="*/ 0 h 3639672"/>
              <a:gd name="connsiteX2" fmla="*/ 1963269 w 1972234"/>
              <a:gd name="connsiteY2" fmla="*/ 3630707 h 3639672"/>
              <a:gd name="connsiteX3" fmla="*/ 0 w 1972234"/>
              <a:gd name="connsiteY3" fmla="*/ 3639672 h 3639672"/>
              <a:gd name="connsiteX4" fmla="*/ 1048871 w 1972234"/>
              <a:gd name="connsiteY4" fmla="*/ 1730189 h 3639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34" h="3639672">
                <a:moveTo>
                  <a:pt x="1048871" y="1730189"/>
                </a:moveTo>
                <a:lnTo>
                  <a:pt x="1972234" y="0"/>
                </a:lnTo>
                <a:cubicBezTo>
                  <a:pt x="1966258" y="1237130"/>
                  <a:pt x="1969245" y="2393577"/>
                  <a:pt x="1963269" y="3630707"/>
                </a:cubicBezTo>
                <a:lnTo>
                  <a:pt x="0" y="3639672"/>
                </a:lnTo>
                <a:lnTo>
                  <a:pt x="1048871" y="1730189"/>
                </a:lnTo>
                <a:close/>
              </a:path>
            </a:pathLst>
          </a:custGeom>
          <a:solidFill>
            <a:srgbClr val="14576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Imagen 2">
            <a:extLst>
              <a:ext uri="{FF2B5EF4-FFF2-40B4-BE49-F238E27FC236}">
                <a16:creationId xmlns:a16="http://schemas.microsoft.com/office/drawing/2014/main" xmlns="" id="{039174ED-CA50-4967-BC7F-46A8A4920D38}"/>
              </a:ext>
            </a:extLst>
          </p:cNvPr>
          <p:cNvPicPr>
            <a:picLocks noChangeAspect="1"/>
          </p:cNvPicPr>
          <p:nvPr/>
        </p:nvPicPr>
        <p:blipFill>
          <a:blip r:embed="rId13"/>
          <a:stretch>
            <a:fillRect/>
          </a:stretch>
        </p:blipFill>
        <p:spPr>
          <a:xfrm>
            <a:off x="8489950" y="5875707"/>
            <a:ext cx="552776" cy="838359"/>
          </a:xfrm>
          <a:prstGeom prst="rect">
            <a:avLst/>
          </a:prstGeom>
        </p:spPr>
      </p:pic>
    </p:spTree>
    <p:extLst>
      <p:ext uri="{BB962C8B-B14F-4D97-AF65-F5344CB8AC3E}">
        <p14:creationId xmlns:p14="http://schemas.microsoft.com/office/powerpoint/2010/main" val="124533964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6.xml"/><Relationship Id="rId4" Type="http://schemas.openxmlformats.org/officeDocument/2006/relationships/hyperlink" Target="https://images.app.goo.gl/12LuJz3onLyV2Hgo9"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comments" Target="../comments/commen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hyperlink" Target="https://youtu.be/A9C7UC0FQqA"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86.xml"/><Relationship Id="rId5" Type="http://schemas.openxmlformats.org/officeDocument/2006/relationships/image" Target="../media/image11.em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86.xml"/><Relationship Id="rId4" Type="http://schemas.openxmlformats.org/officeDocument/2006/relationships/hyperlink" Target="https://images.app.goo.gl/ZhaNdM3AZUmAxgW5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86.xml"/><Relationship Id="rId4" Type="http://schemas.openxmlformats.org/officeDocument/2006/relationships/hyperlink" Target="https://goo.gl/5oVkuv"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images.app.goo.gl/bDMujLhqBRoG9F7B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931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2 Marcador de contenido">
            <a:extLst>
              <a:ext uri="{FF2B5EF4-FFF2-40B4-BE49-F238E27FC236}">
                <a16:creationId xmlns:a16="http://schemas.microsoft.com/office/drawing/2014/main" xmlns="" id="{23EC4C44-6C98-490E-88D9-59DA6460D0D6}"/>
              </a:ext>
            </a:extLst>
          </p:cNvPr>
          <p:cNvSpPr>
            <a:spLocks noGrp="1"/>
          </p:cNvSpPr>
          <p:nvPr>
            <p:ph idx="4294967295"/>
          </p:nvPr>
        </p:nvSpPr>
        <p:spPr>
          <a:xfrm>
            <a:off x="1045688" y="2070268"/>
            <a:ext cx="3952481" cy="2741468"/>
          </a:xfrm>
          <a:prstGeom prst="rect">
            <a:avLst/>
          </a:prstGeom>
        </p:spPr>
        <p:txBody>
          <a:bodyPr vert="horz" lIns="91440" tIns="45720" rIns="91440" bIns="45720" rtlCol="0" anchor="t">
            <a:noAutofit/>
          </a:bodyPr>
          <a:lstStyle/>
          <a:p>
            <a:r>
              <a:rPr lang="es-CO" sz="2400" b="1" dirty="0">
                <a:solidFill>
                  <a:srgbClr val="0070C0"/>
                </a:solidFill>
                <a:latin typeface="Arial Narrow"/>
                <a:cs typeface="Arial"/>
              </a:rPr>
              <a:t>NO</a:t>
            </a:r>
            <a:r>
              <a:rPr lang="es-CO" sz="2400" dirty="0">
                <a:solidFill>
                  <a:srgbClr val="145768"/>
                </a:solidFill>
                <a:latin typeface="Arial Narrow"/>
                <a:cs typeface="Arial"/>
              </a:rPr>
              <a:t> espere a su médico tratante, puede perder tiempo valioso.</a:t>
            </a:r>
            <a:endParaRPr lang="es-CO" altLang="es-CO" sz="2400" dirty="0">
              <a:solidFill>
                <a:srgbClr val="145768"/>
              </a:solidFill>
              <a:latin typeface="Arial Narrow"/>
              <a:cs typeface="Arial"/>
            </a:endParaRPr>
          </a:p>
          <a:p>
            <a:r>
              <a:rPr lang="es-CO" altLang="es-CO" sz="2400" b="1" dirty="0">
                <a:solidFill>
                  <a:srgbClr val="0070C0"/>
                </a:solidFill>
                <a:latin typeface="Arial Narrow"/>
                <a:cs typeface="Arial"/>
              </a:rPr>
              <a:t>Evite</a:t>
            </a:r>
            <a:r>
              <a:rPr lang="es-CO" altLang="es-CO" sz="2400" dirty="0">
                <a:solidFill>
                  <a:srgbClr val="145768"/>
                </a:solidFill>
                <a:latin typeface="Arial Narrow"/>
                <a:cs typeface="Arial"/>
              </a:rPr>
              <a:t> suministrar medicamentos sin orden médica.</a:t>
            </a:r>
            <a:endParaRPr lang="es-CO" sz="2400" dirty="0"/>
          </a:p>
          <a:p>
            <a:r>
              <a:rPr lang="es-ES" sz="2400" b="1" dirty="0">
                <a:solidFill>
                  <a:srgbClr val="0070C0"/>
                </a:solidFill>
                <a:latin typeface="Arial Narrow"/>
                <a:cs typeface="Arial"/>
              </a:rPr>
              <a:t>NO</a:t>
            </a:r>
            <a:r>
              <a:rPr lang="es-ES" sz="2400" dirty="0">
                <a:solidFill>
                  <a:srgbClr val="145768"/>
                </a:solidFill>
                <a:latin typeface="Arial Narrow"/>
                <a:cs typeface="Arial"/>
              </a:rPr>
              <a:t> le suministre líquidos ni alimentos.</a:t>
            </a:r>
            <a:endParaRPr lang="es-CO" sz="2400" dirty="0">
              <a:solidFill>
                <a:srgbClr val="145768"/>
              </a:solidFill>
              <a:latin typeface="Arial Narrow"/>
              <a:cs typeface="Arial"/>
            </a:endParaRPr>
          </a:p>
          <a:p>
            <a:endParaRPr lang="es-CO" sz="3000" dirty="0">
              <a:latin typeface="Calibri"/>
              <a:cs typeface="Calibri"/>
            </a:endParaRPr>
          </a:p>
        </p:txBody>
      </p:sp>
      <p:sp>
        <p:nvSpPr>
          <p:cNvPr id="6" name="Rectangle 2">
            <a:extLst>
              <a:ext uri="{FF2B5EF4-FFF2-40B4-BE49-F238E27FC236}">
                <a16:creationId xmlns:a16="http://schemas.microsoft.com/office/drawing/2014/main" xmlns="" id="{6375F4A3-6841-46C2-8362-A325CE27685C}"/>
              </a:ext>
            </a:extLst>
          </p:cNvPr>
          <p:cNvSpPr txBox="1">
            <a:spLocks noGrp="1" noChangeArrowheads="1"/>
          </p:cNvSpPr>
          <p:nvPr>
            <p:ph type="title" idx="4294967295"/>
          </p:nvPr>
        </p:nvSpPr>
        <p:spPr>
          <a:xfrm>
            <a:off x="2061368" y="655829"/>
            <a:ext cx="5021263" cy="649287"/>
          </a:xfrm>
          <a:prstGeom prst="rect">
            <a:avLst/>
          </a:prstGeom>
          <a:ln>
            <a:round/>
          </a:ln>
        </p:spPr>
        <p:txBody>
          <a:bodyPr wrap="square" lIns="90000" tIns="46800" rIns="90000" bIns="46800">
            <a:spAutoFit/>
          </a:bodyPr>
          <a:lstStyle/>
          <a:p>
            <a:pPr algn="ctr">
              <a:buClr>
                <a:srgbClr val="99CC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4000" b="1" dirty="0">
                <a:solidFill>
                  <a:srgbClr val="145768"/>
                </a:solidFill>
                <a:latin typeface="Arial"/>
                <a:ea typeface="+mn-ea"/>
                <a:cs typeface="Arial"/>
              </a:rPr>
              <a:t>¿Qué </a:t>
            </a:r>
            <a:r>
              <a:rPr lang="es-ES" sz="4000" b="1" dirty="0">
                <a:solidFill>
                  <a:srgbClr val="0070C0"/>
                </a:solidFill>
                <a:latin typeface="Arial"/>
                <a:ea typeface="+mn-ea"/>
                <a:cs typeface="Arial"/>
              </a:rPr>
              <a:t>No</a:t>
            </a:r>
            <a:r>
              <a:rPr lang="es-ES" sz="4000" b="1" dirty="0">
                <a:solidFill>
                  <a:srgbClr val="145768"/>
                </a:solidFill>
                <a:latin typeface="Arial"/>
                <a:ea typeface="+mn-ea"/>
                <a:cs typeface="Arial"/>
              </a:rPr>
              <a:t> hacer?</a:t>
            </a:r>
          </a:p>
        </p:txBody>
      </p:sp>
      <p:pic>
        <p:nvPicPr>
          <p:cNvPr id="2" name="Picture 2">
            <a:extLst>
              <a:ext uri="{FF2B5EF4-FFF2-40B4-BE49-F238E27FC236}">
                <a16:creationId xmlns:a16="http://schemas.microsoft.com/office/drawing/2014/main" xmlns="" id="{20444D23-C833-4BA6-83AB-65A4E10D7F03}"/>
              </a:ext>
            </a:extLst>
          </p:cNvPr>
          <p:cNvPicPr>
            <a:picLocks noChangeAspect="1"/>
          </p:cNvPicPr>
          <p:nvPr/>
        </p:nvPicPr>
        <p:blipFill rotWithShape="1">
          <a:blip r:embed="rId3"/>
          <a:srcRect l="10869" r="10248" b="-508"/>
          <a:stretch/>
        </p:blipFill>
        <p:spPr>
          <a:xfrm>
            <a:off x="4891353" y="1829840"/>
            <a:ext cx="3398245" cy="3211829"/>
          </a:xfrm>
          <a:prstGeom prst="ellipse">
            <a:avLst/>
          </a:prstGeom>
          <a:ln w="6350" cap="rnd">
            <a:solidFill>
              <a:schemeClr val="accent1">
                <a:lumMod val="75000"/>
              </a:schemeClr>
            </a:solidFill>
          </a:ln>
          <a:effectLst>
            <a:glow rad="101600">
              <a:schemeClr val="bg1">
                <a:alpha val="6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xmlns="" id="{CC5A3420-EE01-4613-BD50-B75098B5F54D}"/>
              </a:ext>
            </a:extLst>
          </p:cNvPr>
          <p:cNvSpPr txBox="1"/>
          <p:nvPr/>
        </p:nvSpPr>
        <p:spPr>
          <a:xfrm>
            <a:off x="5495830" y="4095154"/>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1000" dirty="0">
                <a:latin typeface="Calibri"/>
                <a:hlinkClick r:id="rId4"/>
              </a:rPr>
              <a:t>https://images.app.goo.gl/12LuJz3onLyV2Hgo9</a:t>
            </a:r>
            <a:endParaRPr lang="en-US" sz="1000" dirty="0">
              <a:cs typeface="Arial" panose="020B0604020202020204" pitchFamily="34" charset="0"/>
            </a:endParaRPr>
          </a:p>
        </p:txBody>
      </p:sp>
      <p:sp>
        <p:nvSpPr>
          <p:cNvPr id="8" name="Rectangle 7">
            <a:extLst>
              <a:ext uri="{FF2B5EF4-FFF2-40B4-BE49-F238E27FC236}">
                <a16:creationId xmlns:a16="http://schemas.microsoft.com/office/drawing/2014/main" xmlns="" id="{2882D4ED-0096-4467-8BE1-0F70DB9AAAA9}"/>
              </a:ext>
            </a:extLst>
          </p:cNvPr>
          <p:cNvSpPr>
            <a:spLocks/>
          </p:cNvSpPr>
          <p:nvPr/>
        </p:nvSpPr>
        <p:spPr bwMode="auto">
          <a:xfrm>
            <a:off x="457199" y="5271602"/>
            <a:ext cx="8229600" cy="74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eaLnBrk="1" hangingPunct="1">
              <a:buNone/>
            </a:pPr>
            <a:r>
              <a:rPr lang="es-ES_tradnl" altLang="es-CO" sz="2800" kern="0" dirty="0">
                <a:solidFill>
                  <a:srgbClr val="0070C0"/>
                </a:solidFill>
                <a:latin typeface="Arial Narrow"/>
                <a:ea typeface="+mj-ea"/>
                <a:cs typeface="Arial"/>
              </a:rPr>
              <a:t>“</a:t>
            </a:r>
            <a:r>
              <a:rPr lang="es-ES_tradnl" altLang="es-CO" sz="2800" b="1" u="sng" kern="0" dirty="0">
                <a:solidFill>
                  <a:srgbClr val="145768"/>
                </a:solidFill>
                <a:latin typeface="Arial Narrow"/>
                <a:ea typeface="+mj-ea"/>
                <a:cs typeface="Arial"/>
              </a:rPr>
              <a:t>Recomendación</a:t>
            </a:r>
            <a:r>
              <a:rPr lang="es-ES_tradnl" altLang="es-CO" sz="2800" kern="0" dirty="0">
                <a:solidFill>
                  <a:srgbClr val="145768"/>
                </a:solidFill>
                <a:latin typeface="Arial Narrow"/>
                <a:ea typeface="+mj-ea"/>
                <a:cs typeface="Arial"/>
              </a:rPr>
              <a:t>: </a:t>
            </a:r>
          </a:p>
          <a:p>
            <a:pPr marL="0" indent="0" algn="ctr" eaLnBrk="1" hangingPunct="1">
              <a:buNone/>
            </a:pPr>
            <a:r>
              <a:rPr lang="es-ES_tradnl" altLang="es-CO" sz="2800" b="1" kern="0" dirty="0">
                <a:solidFill>
                  <a:srgbClr val="0070C0"/>
                </a:solidFill>
                <a:effectLst>
                  <a:glow rad="101600">
                    <a:schemeClr val="bg1">
                      <a:alpha val="60000"/>
                    </a:schemeClr>
                  </a:glow>
                </a:effectLst>
                <a:latin typeface="Arial Narrow"/>
                <a:ea typeface="+mj-ea"/>
                <a:cs typeface="Arial"/>
              </a:rPr>
              <a:t>Consulta médica periódica</a:t>
            </a:r>
            <a:r>
              <a:rPr lang="es-ES_tradnl" altLang="es-CO" sz="2800" kern="0" dirty="0">
                <a:solidFill>
                  <a:srgbClr val="0070C0"/>
                </a:solidFill>
                <a:effectLst>
                  <a:glow rad="101600">
                    <a:schemeClr val="bg1">
                      <a:alpha val="60000"/>
                    </a:schemeClr>
                  </a:glow>
                </a:effectLst>
                <a:latin typeface="Arial Narrow"/>
                <a:ea typeface="+mj-ea"/>
                <a:cs typeface="Arial"/>
              </a:rPr>
              <a:t>”</a:t>
            </a:r>
          </a:p>
        </p:txBody>
      </p:sp>
      <p:cxnSp>
        <p:nvCxnSpPr>
          <p:cNvPr id="12" name="Conector recto de flecha 11">
            <a:extLst>
              <a:ext uri="{FF2B5EF4-FFF2-40B4-BE49-F238E27FC236}">
                <a16:creationId xmlns:a16="http://schemas.microsoft.com/office/drawing/2014/main" xmlns="" id="{B490E8FC-9BAD-4AB7-8FE3-6E383FD26434}"/>
              </a:ext>
            </a:extLst>
          </p:cNvPr>
          <p:cNvCxnSpPr>
            <a:cxnSpLocks/>
            <a:endCxn id="2" idx="5"/>
          </p:cNvCxnSpPr>
          <p:nvPr/>
        </p:nvCxnSpPr>
        <p:spPr>
          <a:xfrm>
            <a:off x="5293016" y="2366726"/>
            <a:ext cx="2498921" cy="2204582"/>
          </a:xfrm>
          <a:prstGeom prst="straightConnector1">
            <a:avLst/>
          </a:prstGeom>
          <a:ln w="38100">
            <a:solidFill>
              <a:schemeClr val="accent1">
                <a:lumMod val="75000"/>
              </a:schemeClr>
            </a:solidFill>
            <a:prstDash val="sysDot"/>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71582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Col. Hemodinámia - Infarto">
            <a:hlinkClick r:id="" action="ppaction://media"/>
            <a:extLst>
              <a:ext uri="{FF2B5EF4-FFF2-40B4-BE49-F238E27FC236}">
                <a16:creationId xmlns:a16="http://schemas.microsoft.com/office/drawing/2014/main" xmlns="" id="{54CEBC18-FAD1-42B4-8069-077EB887C0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4453" y="559006"/>
            <a:ext cx="7635093" cy="5464384"/>
          </a:xfrm>
          <a:prstGeom prst="rect">
            <a:avLst/>
          </a:prstGeom>
        </p:spPr>
      </p:pic>
    </p:spTree>
    <p:extLst>
      <p:ext uri="{BB962C8B-B14F-4D97-AF65-F5344CB8AC3E}">
        <p14:creationId xmlns:p14="http://schemas.microsoft.com/office/powerpoint/2010/main" val="4138912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p:cNvSpPr/>
          <p:nvPr/>
        </p:nvSpPr>
        <p:spPr>
          <a:xfrm>
            <a:off x="1" y="-2680"/>
            <a:ext cx="9244583" cy="6988695"/>
          </a:xfrm>
          <a:prstGeom prst="rect">
            <a:avLst/>
          </a:prstGeom>
          <a:solidFill>
            <a:srgbClr val="1457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a:p>
        </p:txBody>
      </p:sp>
      <p:sp>
        <p:nvSpPr>
          <p:cNvPr id="4" name="Rectangle 3">
            <a:extLst>
              <a:ext uri="{FF2B5EF4-FFF2-40B4-BE49-F238E27FC236}">
                <a16:creationId xmlns:a16="http://schemas.microsoft.com/office/drawing/2014/main" xmlns="" id="{10F2BF86-D5D4-5C4C-B6A4-58E33C54BB8E}"/>
              </a:ext>
            </a:extLst>
          </p:cNvPr>
          <p:cNvSpPr/>
          <p:nvPr/>
        </p:nvSpPr>
        <p:spPr>
          <a:xfrm>
            <a:off x="7272350" y="3346343"/>
            <a:ext cx="1972234" cy="3639672"/>
          </a:xfrm>
          <a:custGeom>
            <a:avLst/>
            <a:gdLst>
              <a:gd name="connsiteX0" fmla="*/ 0 w 1515035"/>
              <a:gd name="connsiteY0" fmla="*/ 0 h 1694330"/>
              <a:gd name="connsiteX1" fmla="*/ 1515035 w 1515035"/>
              <a:gd name="connsiteY1" fmla="*/ 0 h 1694330"/>
              <a:gd name="connsiteX2" fmla="*/ 1515035 w 1515035"/>
              <a:gd name="connsiteY2" fmla="*/ 1694330 h 1694330"/>
              <a:gd name="connsiteX3" fmla="*/ 0 w 1515035"/>
              <a:gd name="connsiteY3" fmla="*/ 1694330 h 1694330"/>
              <a:gd name="connsiteX4" fmla="*/ 0 w 1515035"/>
              <a:gd name="connsiteY4" fmla="*/ 0 h 1694330"/>
              <a:gd name="connsiteX0" fmla="*/ 0 w 1523999"/>
              <a:gd name="connsiteY0" fmla="*/ 2026023 h 3720353"/>
              <a:gd name="connsiteX1" fmla="*/ 1523999 w 1523999"/>
              <a:gd name="connsiteY1" fmla="*/ 0 h 3720353"/>
              <a:gd name="connsiteX2" fmla="*/ 1515035 w 1523999"/>
              <a:gd name="connsiteY2" fmla="*/ 3720353 h 3720353"/>
              <a:gd name="connsiteX3" fmla="*/ 0 w 1523999"/>
              <a:gd name="connsiteY3" fmla="*/ 3720353 h 3720353"/>
              <a:gd name="connsiteX4" fmla="*/ 0 w 1523999"/>
              <a:gd name="connsiteY4" fmla="*/ 2026023 h 3720353"/>
              <a:gd name="connsiteX0" fmla="*/ 959224 w 1523999"/>
              <a:gd name="connsiteY0" fmla="*/ 2178423 h 3720353"/>
              <a:gd name="connsiteX1" fmla="*/ 1523999 w 1523999"/>
              <a:gd name="connsiteY1" fmla="*/ 0 h 3720353"/>
              <a:gd name="connsiteX2" fmla="*/ 1515035 w 1523999"/>
              <a:gd name="connsiteY2" fmla="*/ 3720353 h 3720353"/>
              <a:gd name="connsiteX3" fmla="*/ 0 w 1523999"/>
              <a:gd name="connsiteY3" fmla="*/ 3720353 h 3720353"/>
              <a:gd name="connsiteX4" fmla="*/ 959224 w 1523999"/>
              <a:gd name="connsiteY4" fmla="*/ 2178423 h 3720353"/>
              <a:gd name="connsiteX0" fmla="*/ 609601 w 1523999"/>
              <a:gd name="connsiteY0" fmla="*/ 1882588 h 3720353"/>
              <a:gd name="connsiteX1" fmla="*/ 1523999 w 1523999"/>
              <a:gd name="connsiteY1" fmla="*/ 0 h 3720353"/>
              <a:gd name="connsiteX2" fmla="*/ 1515035 w 1523999"/>
              <a:gd name="connsiteY2" fmla="*/ 3720353 h 3720353"/>
              <a:gd name="connsiteX3" fmla="*/ 0 w 1523999"/>
              <a:gd name="connsiteY3" fmla="*/ 3720353 h 3720353"/>
              <a:gd name="connsiteX4" fmla="*/ 609601 w 1523999"/>
              <a:gd name="connsiteY4" fmla="*/ 1882588 h 3720353"/>
              <a:gd name="connsiteX0" fmla="*/ 609601 w 1532964"/>
              <a:gd name="connsiteY0" fmla="*/ 1873624 h 3711389"/>
              <a:gd name="connsiteX1" fmla="*/ 1532964 w 1532964"/>
              <a:gd name="connsiteY1" fmla="*/ 0 h 3711389"/>
              <a:gd name="connsiteX2" fmla="*/ 1515035 w 1532964"/>
              <a:gd name="connsiteY2" fmla="*/ 3711389 h 3711389"/>
              <a:gd name="connsiteX3" fmla="*/ 0 w 1532964"/>
              <a:gd name="connsiteY3" fmla="*/ 3711389 h 3711389"/>
              <a:gd name="connsiteX4" fmla="*/ 609601 w 1532964"/>
              <a:gd name="connsiteY4" fmla="*/ 1873624 h 3711389"/>
              <a:gd name="connsiteX0" fmla="*/ 1048871 w 1972234"/>
              <a:gd name="connsiteY0" fmla="*/ 1873624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73624 h 3729319"/>
              <a:gd name="connsiteX0" fmla="*/ 1048871 w 1972234"/>
              <a:gd name="connsiteY0" fmla="*/ 1819836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19836 h 3729319"/>
              <a:gd name="connsiteX0" fmla="*/ 1048871 w 1956030"/>
              <a:gd name="connsiteY0" fmla="*/ 1398495 h 3307978"/>
              <a:gd name="connsiteX1" fmla="*/ 1954305 w 1956030"/>
              <a:gd name="connsiteY1" fmla="*/ 0 h 3307978"/>
              <a:gd name="connsiteX2" fmla="*/ 1954305 w 1956030"/>
              <a:gd name="connsiteY2" fmla="*/ 3290048 h 3307978"/>
              <a:gd name="connsiteX3" fmla="*/ 0 w 1956030"/>
              <a:gd name="connsiteY3" fmla="*/ 3307978 h 3307978"/>
              <a:gd name="connsiteX4" fmla="*/ 1048871 w 1956030"/>
              <a:gd name="connsiteY4" fmla="*/ 1398495 h 3307978"/>
              <a:gd name="connsiteX0" fmla="*/ 1048871 w 1972234"/>
              <a:gd name="connsiteY0" fmla="*/ 1730189 h 3639672"/>
              <a:gd name="connsiteX1" fmla="*/ 1972234 w 1972234"/>
              <a:gd name="connsiteY1" fmla="*/ 0 h 3639672"/>
              <a:gd name="connsiteX2" fmla="*/ 1954305 w 1972234"/>
              <a:gd name="connsiteY2" fmla="*/ 3621742 h 3639672"/>
              <a:gd name="connsiteX3" fmla="*/ 0 w 1972234"/>
              <a:gd name="connsiteY3" fmla="*/ 3639672 h 3639672"/>
              <a:gd name="connsiteX4" fmla="*/ 1048871 w 1972234"/>
              <a:gd name="connsiteY4" fmla="*/ 1730189 h 3639672"/>
              <a:gd name="connsiteX0" fmla="*/ 1048871 w 1972234"/>
              <a:gd name="connsiteY0" fmla="*/ 1730189 h 3639672"/>
              <a:gd name="connsiteX1" fmla="*/ 1972234 w 1972234"/>
              <a:gd name="connsiteY1" fmla="*/ 0 h 3639672"/>
              <a:gd name="connsiteX2" fmla="*/ 1963269 w 1972234"/>
              <a:gd name="connsiteY2" fmla="*/ 3630707 h 3639672"/>
              <a:gd name="connsiteX3" fmla="*/ 0 w 1972234"/>
              <a:gd name="connsiteY3" fmla="*/ 3639672 h 3639672"/>
              <a:gd name="connsiteX4" fmla="*/ 1048871 w 1972234"/>
              <a:gd name="connsiteY4" fmla="*/ 1730189 h 3639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34" h="3639672">
                <a:moveTo>
                  <a:pt x="1048871" y="1730189"/>
                </a:moveTo>
                <a:lnTo>
                  <a:pt x="1972234" y="0"/>
                </a:lnTo>
                <a:cubicBezTo>
                  <a:pt x="1966258" y="1237130"/>
                  <a:pt x="1969245" y="2393577"/>
                  <a:pt x="1963269" y="3630707"/>
                </a:cubicBezTo>
                <a:lnTo>
                  <a:pt x="0" y="3639672"/>
                </a:lnTo>
                <a:lnTo>
                  <a:pt x="1048871" y="1730189"/>
                </a:lnTo>
                <a:close/>
              </a:path>
            </a:pathLst>
          </a:custGeom>
          <a:solidFill>
            <a:srgbClr val="F2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2" name="Rectángulo 1">
            <a:extLst>
              <a:ext uri="{FF2B5EF4-FFF2-40B4-BE49-F238E27FC236}">
                <a16:creationId xmlns:a16="http://schemas.microsoft.com/office/drawing/2014/main" xmlns="" id="{6947648E-3AC9-499E-AD38-DFEC1D543A0C}"/>
              </a:ext>
            </a:extLst>
          </p:cNvPr>
          <p:cNvSpPr/>
          <p:nvPr/>
        </p:nvSpPr>
        <p:spPr>
          <a:xfrm>
            <a:off x="2127260" y="2043311"/>
            <a:ext cx="4889480" cy="1631216"/>
          </a:xfrm>
          <a:prstGeom prst="rect">
            <a:avLst/>
          </a:prstGeom>
          <a:noFill/>
        </p:spPr>
        <p:txBody>
          <a:bodyPr wrap="square" lIns="91440" tIns="45720" rIns="91440" bIns="45720">
            <a:spAutoFit/>
          </a:bodyPr>
          <a:lstStyle/>
          <a:p>
            <a:pPr algn="ctr"/>
            <a:r>
              <a:rPr lang="es-ES" sz="10000" b="1">
                <a:ln w="0"/>
                <a:solidFill>
                  <a:srgbClr val="FFFFFF"/>
                </a:solidFill>
                <a:effectLst>
                  <a:outerShdw blurRad="38100" dist="25400" dir="5400000" algn="ctr" rotWithShape="0">
                    <a:srgbClr val="6E747A">
                      <a:alpha val="43000"/>
                    </a:srgbClr>
                  </a:outerShdw>
                </a:effectLst>
              </a:rPr>
              <a:t>Gracias</a:t>
            </a:r>
          </a:p>
        </p:txBody>
      </p:sp>
      <p:pic>
        <p:nvPicPr>
          <p:cNvPr id="5" name="Imagen 4">
            <a:extLst>
              <a:ext uri="{FF2B5EF4-FFF2-40B4-BE49-F238E27FC236}">
                <a16:creationId xmlns:a16="http://schemas.microsoft.com/office/drawing/2014/main" xmlns="" id="{A395D2B2-3D7A-4040-8091-653F64B26435}"/>
              </a:ext>
            </a:extLst>
          </p:cNvPr>
          <p:cNvPicPr>
            <a:picLocks noChangeAspect="1"/>
          </p:cNvPicPr>
          <p:nvPr/>
        </p:nvPicPr>
        <p:blipFill>
          <a:blip r:embed="rId2" cstate="print"/>
          <a:stretch>
            <a:fillRect/>
          </a:stretch>
        </p:blipFill>
        <p:spPr>
          <a:xfrm>
            <a:off x="2438126" y="3426321"/>
            <a:ext cx="4267748" cy="941504"/>
          </a:xfrm>
          <a:prstGeom prst="rect">
            <a:avLst/>
          </a:prstGeom>
        </p:spPr>
      </p:pic>
    </p:spTree>
    <p:extLst>
      <p:ext uri="{BB962C8B-B14F-4D97-AF65-F5344CB8AC3E}">
        <p14:creationId xmlns:p14="http://schemas.microsoft.com/office/powerpoint/2010/main" val="3037741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a:extLst>
              <a:ext uri="{FF2B5EF4-FFF2-40B4-BE49-F238E27FC236}">
                <a16:creationId xmlns:a16="http://schemas.microsoft.com/office/drawing/2014/main" xmlns="" id="{7B12AAD7-6F11-4209-A856-51FDC637DD0C}"/>
              </a:ext>
            </a:extLst>
          </p:cNvPr>
          <p:cNvSpPr>
            <a:spLocks noGrp="1"/>
          </p:cNvSpPr>
          <p:nvPr>
            <p:ph type="title" idx="4294967295"/>
          </p:nvPr>
        </p:nvSpPr>
        <p:spPr>
          <a:xfrm>
            <a:off x="2594245" y="1207570"/>
            <a:ext cx="3514725" cy="782637"/>
          </a:xfrm>
          <a:prstGeom prst="rect">
            <a:avLst/>
          </a:prstGeom>
        </p:spPr>
        <p:txBody>
          <a:bodyPr>
            <a:normAutofit/>
          </a:bodyPr>
          <a:lstStyle/>
          <a:p>
            <a:pPr algn="ctr"/>
            <a:r>
              <a:rPr lang="es-CO" altLang="es-CO" sz="4000" b="1" dirty="0">
                <a:solidFill>
                  <a:srgbClr val="145768"/>
                </a:solidFill>
                <a:latin typeface="Arial"/>
                <a:ea typeface="+mn-ea"/>
                <a:cs typeface="Arial"/>
              </a:rPr>
              <a:t>Impacto</a:t>
            </a:r>
            <a:endParaRPr lang="es-ES" dirty="0">
              <a:ea typeface="+mn-ea"/>
            </a:endParaRPr>
          </a:p>
        </p:txBody>
      </p:sp>
      <p:sp>
        <p:nvSpPr>
          <p:cNvPr id="2" name="AutoShape 2" descr="Resultado de imagen para infarto agudo al miocardi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AutoShape 12" descr="Resultado de imagen para infarto agudo al miocardi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1651918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A93B1943-360E-42BE-9A79-696603DA0ECC}"/>
              </a:ext>
            </a:extLst>
          </p:cNvPr>
          <p:cNvSpPr txBox="1"/>
          <p:nvPr/>
        </p:nvSpPr>
        <p:spPr>
          <a:xfrm>
            <a:off x="527263" y="6101354"/>
            <a:ext cx="353833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hlinkClick r:id="rId4"/>
              </a:rPr>
              <a:t>https://youtu.be/A9C7UC0FQqA</a:t>
            </a:r>
            <a:endParaRPr lang="en-US" sz="1000" dirty="0"/>
          </a:p>
          <a:p>
            <a:endParaRPr lang="en-US" sz="1000" dirty="0"/>
          </a:p>
        </p:txBody>
      </p:sp>
      <p:pic>
        <p:nvPicPr>
          <p:cNvPr id="2" name="infarto-al-miocardio_ZWz9zcUC_IjcY">
            <a:hlinkClick r:id="" action="ppaction://media"/>
            <a:extLst>
              <a:ext uri="{FF2B5EF4-FFF2-40B4-BE49-F238E27FC236}">
                <a16:creationId xmlns:a16="http://schemas.microsoft.com/office/drawing/2014/main" xmlns="" id="{DAAC1078-A282-466F-8533-CB18365DB1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7071" y="537469"/>
            <a:ext cx="7698565" cy="52520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1515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2">
            <a:extLst>
              <a:ext uri="{FF2B5EF4-FFF2-40B4-BE49-F238E27FC236}">
                <a16:creationId xmlns:a16="http://schemas.microsoft.com/office/drawing/2014/main" xmlns="" id="{BE2EAD32-F969-4554-BA8A-29FCBD9E69BE}"/>
              </a:ext>
            </a:extLst>
          </p:cNvPr>
          <p:cNvSpPr/>
          <p:nvPr/>
        </p:nvSpPr>
        <p:spPr>
          <a:xfrm>
            <a:off x="2552779" y="679953"/>
            <a:ext cx="4176464" cy="707886"/>
          </a:xfrm>
          <a:prstGeom prst="rect">
            <a:avLst/>
          </a:prstGeom>
        </p:spPr>
        <p:txBody>
          <a:bodyPr wrap="square" lIns="91440" tIns="45720" rIns="91440" bIns="45720" anchor="t">
            <a:spAutoFit/>
          </a:bodyPr>
          <a:lstStyle/>
          <a:p>
            <a:pPr algn="ctr"/>
            <a:r>
              <a:rPr lang="es-ES" sz="4000" b="1" dirty="0">
                <a:solidFill>
                  <a:srgbClr val="145768"/>
                </a:solidFill>
                <a:latin typeface="Arial"/>
                <a:cs typeface="Arial"/>
              </a:rPr>
              <a:t>Epidemiología</a:t>
            </a:r>
            <a:endParaRPr lang="es-CO" sz="4000" b="1" dirty="0">
              <a:solidFill>
                <a:srgbClr val="145768"/>
              </a:solidFill>
              <a:latin typeface="Arial"/>
              <a:cs typeface="Arial"/>
            </a:endParaRPr>
          </a:p>
        </p:txBody>
      </p:sp>
    </p:spTree>
    <p:extLst>
      <p:ext uri="{BB962C8B-B14F-4D97-AF65-F5344CB8AC3E}">
        <p14:creationId xmlns:p14="http://schemas.microsoft.com/office/powerpoint/2010/main" val="2358890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ChangeArrowheads="1"/>
          </p:cNvSpPr>
          <p:nvPr/>
        </p:nvSpPr>
        <p:spPr bwMode="auto">
          <a:xfrm>
            <a:off x="120650" y="23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s-ES"/>
          </a:p>
        </p:txBody>
      </p:sp>
      <p:sp>
        <p:nvSpPr>
          <p:cNvPr id="2052" name="Rectangle 2"/>
          <p:cNvSpPr>
            <a:spLocks noChangeArrowheads="1"/>
          </p:cNvSpPr>
          <p:nvPr/>
        </p:nvSpPr>
        <p:spPr bwMode="auto">
          <a:xfrm>
            <a:off x="1145893" y="791752"/>
            <a:ext cx="7093514" cy="226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s-CO" sz="2400" b="1" dirty="0">
                <a:solidFill>
                  <a:srgbClr val="0070C0"/>
                </a:solidFill>
              </a:rPr>
              <a:t>Secretaria Distrital de Salud </a:t>
            </a:r>
          </a:p>
          <a:p>
            <a:pPr algn="ctr"/>
            <a:r>
              <a:rPr lang="es-CO" sz="2400" b="1" dirty="0">
                <a:solidFill>
                  <a:srgbClr val="0070C0"/>
                </a:solidFill>
              </a:rPr>
              <a:t>Dirección de Urgencias y Emergencias en Salud</a:t>
            </a:r>
            <a:endParaRPr lang="es-CO" sz="2400" dirty="0">
              <a:solidFill>
                <a:srgbClr val="0070C0"/>
              </a:solidFill>
            </a:endParaRPr>
          </a:p>
          <a:p>
            <a:pPr algn="ctr"/>
            <a:endParaRPr lang="es-CO" sz="2400" b="1" dirty="0">
              <a:solidFill>
                <a:srgbClr val="0070C0"/>
              </a:solidFill>
            </a:endParaRPr>
          </a:p>
          <a:p>
            <a:pPr algn="ctr"/>
            <a:r>
              <a:rPr lang="es-CO" sz="2400" b="1" dirty="0">
                <a:solidFill>
                  <a:srgbClr val="0070C0"/>
                </a:solidFill>
              </a:rPr>
              <a:t>Subdirección de Gestión de Riesgo en Emergencias y Desastres</a:t>
            </a:r>
          </a:p>
        </p:txBody>
      </p:sp>
      <p:sp>
        <p:nvSpPr>
          <p:cNvPr id="5" name="Text Box 2"/>
          <p:cNvSpPr txBox="1">
            <a:spLocks noChangeArrowheads="1"/>
          </p:cNvSpPr>
          <p:nvPr/>
        </p:nvSpPr>
        <p:spPr bwMode="auto">
          <a:xfrm>
            <a:off x="750466" y="3553446"/>
            <a:ext cx="788436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0" tIns="45720" rIns="91440" bIns="45720" anchor="t"/>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a:r>
              <a:rPr lang="es-CO" sz="4000" b="1">
                <a:solidFill>
                  <a:srgbClr val="145768"/>
                </a:solidFill>
                <a:latin typeface="Arial Narrow"/>
                <a:cs typeface="Arial"/>
              </a:rPr>
              <a:t>Curso Primer Respondiente</a:t>
            </a:r>
            <a:endParaRPr lang="es-CO" sz="3200" b="1">
              <a:solidFill>
                <a:srgbClr val="145768"/>
              </a:solidFill>
              <a:latin typeface="Arial Narrow"/>
              <a:cs typeface="Arial"/>
            </a:endParaRPr>
          </a:p>
        </p:txBody>
      </p:sp>
      <p:sp>
        <p:nvSpPr>
          <p:cNvPr id="6" name="Text Box 2"/>
          <p:cNvSpPr txBox="1">
            <a:spLocks noChangeArrowheads="1"/>
          </p:cNvSpPr>
          <p:nvPr/>
        </p:nvSpPr>
        <p:spPr bwMode="auto">
          <a:xfrm>
            <a:off x="537069" y="4640224"/>
            <a:ext cx="835183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0" tIns="45720" rIns="91440" bIns="45720" anchor="t"/>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ctr">
              <a:spcBef>
                <a:spcPts val="500"/>
              </a:spcBef>
            </a:pPr>
            <a:r>
              <a:rPr lang="es-ES" altLang="es-CO" sz="4800" b="1" dirty="0">
                <a:ln>
                  <a:solidFill>
                    <a:schemeClr val="bg1"/>
                  </a:solidFill>
                </a:ln>
                <a:solidFill>
                  <a:srgbClr val="C00000"/>
                </a:solidFill>
                <a:latin typeface="Arial"/>
                <a:cs typeface="Arial"/>
              </a:rPr>
              <a:t>Infarto Agudo de Miocardio I A M</a:t>
            </a:r>
            <a:endParaRPr lang="es-ES" sz="4800" dirty="0">
              <a:ln>
                <a:solidFill>
                  <a:schemeClr val="bg1"/>
                </a:solidFill>
              </a:ln>
              <a:solidFill>
                <a:srgbClr val="C00000"/>
              </a:solidFill>
            </a:endParaRPr>
          </a:p>
        </p:txBody>
      </p:sp>
    </p:spTree>
    <p:extLst>
      <p:ext uri="{BB962C8B-B14F-4D97-AF65-F5344CB8AC3E}">
        <p14:creationId xmlns:p14="http://schemas.microsoft.com/office/powerpoint/2010/main" val="3030426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FA620E0-451A-4391-8CCD-C9A35C6C72B4}"/>
              </a:ext>
            </a:extLst>
          </p:cNvPr>
          <p:cNvSpPr>
            <a:spLocks noGrp="1"/>
          </p:cNvSpPr>
          <p:nvPr>
            <p:ph type="title"/>
          </p:nvPr>
        </p:nvSpPr>
        <p:spPr>
          <a:xfrm>
            <a:off x="628650" y="1240124"/>
            <a:ext cx="7886700" cy="656818"/>
          </a:xfrm>
        </p:spPr>
        <p:txBody>
          <a:bodyPr lIns="91440" tIns="45720" rIns="91440" bIns="45720" anchor="t"/>
          <a:lstStyle/>
          <a:p>
            <a:pPr algn="ctr"/>
            <a:r>
              <a:rPr lang="es-ES" sz="4000" b="1" dirty="0">
                <a:solidFill>
                  <a:srgbClr val="145768"/>
                </a:solidFill>
                <a:latin typeface="Arial"/>
                <a:ea typeface="+mn-ea"/>
                <a:cs typeface="Arial"/>
              </a:rPr>
              <a:t>Objetivos de capacitación</a:t>
            </a:r>
            <a:endParaRPr lang="es-ES" dirty="0">
              <a:latin typeface="Arial"/>
              <a:ea typeface="+mn-ea"/>
              <a:cs typeface="Arial"/>
            </a:endParaRPr>
          </a:p>
        </p:txBody>
      </p:sp>
      <p:sp>
        <p:nvSpPr>
          <p:cNvPr id="3" name="Marcador de contenido 2">
            <a:extLst>
              <a:ext uri="{FF2B5EF4-FFF2-40B4-BE49-F238E27FC236}">
                <a16:creationId xmlns:a16="http://schemas.microsoft.com/office/drawing/2014/main" xmlns="" id="{FD813ACD-F9F2-40C5-AF74-601442798AF8}"/>
              </a:ext>
            </a:extLst>
          </p:cNvPr>
          <p:cNvSpPr>
            <a:spLocks noGrp="1"/>
          </p:cNvSpPr>
          <p:nvPr>
            <p:ph idx="1"/>
          </p:nvPr>
        </p:nvSpPr>
        <p:spPr>
          <a:xfrm>
            <a:off x="1363974" y="2947321"/>
            <a:ext cx="6416052" cy="1239647"/>
          </a:xfrm>
        </p:spPr>
        <p:txBody>
          <a:bodyPr lIns="91440" tIns="45720" rIns="91440" bIns="45720" anchor="t"/>
          <a:lstStyle/>
          <a:p>
            <a:pPr>
              <a:defRPr/>
            </a:pPr>
            <a:r>
              <a:rPr lang="es-CO" b="1" dirty="0">
                <a:solidFill>
                  <a:srgbClr val="0070C0"/>
                </a:solidFill>
                <a:latin typeface="Arial Narrow"/>
                <a:cs typeface="Arial"/>
              </a:rPr>
              <a:t>Definir</a:t>
            </a:r>
            <a:r>
              <a:rPr lang="es-CO" dirty="0">
                <a:solidFill>
                  <a:srgbClr val="145768"/>
                </a:solidFill>
                <a:latin typeface="Arial Narrow"/>
                <a:cs typeface="Arial"/>
              </a:rPr>
              <a:t> que es un Infarto Agudo de Miocardio - IAM.</a:t>
            </a:r>
            <a:endParaRPr lang="es-ES" dirty="0">
              <a:solidFill>
                <a:srgbClr val="145768"/>
              </a:solidFill>
              <a:latin typeface="Arial Narrow"/>
              <a:cs typeface="Arial"/>
            </a:endParaRPr>
          </a:p>
        </p:txBody>
      </p:sp>
      <p:sp>
        <p:nvSpPr>
          <p:cNvPr id="4" name="Marcador de contenido 2">
            <a:extLst>
              <a:ext uri="{FF2B5EF4-FFF2-40B4-BE49-F238E27FC236}">
                <a16:creationId xmlns:a16="http://schemas.microsoft.com/office/drawing/2014/main" xmlns="" id="{EB057142-E162-43E9-B3D0-03A8BCA619D0}"/>
              </a:ext>
            </a:extLst>
          </p:cNvPr>
          <p:cNvSpPr txBox="1">
            <a:spLocks/>
          </p:cNvSpPr>
          <p:nvPr/>
        </p:nvSpPr>
        <p:spPr>
          <a:xfrm>
            <a:off x="1363974" y="4186968"/>
            <a:ext cx="6416052" cy="123964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s-ES" b="1" dirty="0">
                <a:solidFill>
                  <a:srgbClr val="0070C0"/>
                </a:solidFill>
                <a:latin typeface="Arial Narrow"/>
                <a:cs typeface="Arial"/>
              </a:rPr>
              <a:t>Identificar</a:t>
            </a:r>
            <a:r>
              <a:rPr lang="es-CO" dirty="0">
                <a:solidFill>
                  <a:srgbClr val="145768"/>
                </a:solidFill>
                <a:latin typeface="Arial Narrow"/>
                <a:cs typeface="Arial"/>
              </a:rPr>
              <a:t> el IAM.</a:t>
            </a:r>
            <a:endParaRPr lang="en-US" dirty="0">
              <a:solidFill>
                <a:srgbClr val="145768"/>
              </a:solidFill>
              <a:latin typeface="Arial Narrow"/>
              <a:cs typeface="Arial"/>
            </a:endParaRPr>
          </a:p>
          <a:p>
            <a:pPr fontAlgn="auto">
              <a:spcAft>
                <a:spcPts val="0"/>
              </a:spcAft>
            </a:pPr>
            <a:endParaRPr lang="es-ES" sz="2400" dirty="0"/>
          </a:p>
        </p:txBody>
      </p:sp>
      <p:sp>
        <p:nvSpPr>
          <p:cNvPr id="5" name="Marcador de contenido 2">
            <a:extLst>
              <a:ext uri="{FF2B5EF4-FFF2-40B4-BE49-F238E27FC236}">
                <a16:creationId xmlns:a16="http://schemas.microsoft.com/office/drawing/2014/main" xmlns="" id="{0D05CD65-C3A6-40F1-91F1-EC08377FE856}"/>
              </a:ext>
            </a:extLst>
          </p:cNvPr>
          <p:cNvSpPr txBox="1">
            <a:spLocks/>
          </p:cNvSpPr>
          <p:nvPr/>
        </p:nvSpPr>
        <p:spPr>
          <a:xfrm>
            <a:off x="1363974" y="5027119"/>
            <a:ext cx="6416052" cy="123964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s-CO" b="1" dirty="0">
                <a:solidFill>
                  <a:srgbClr val="0070C0"/>
                </a:solidFill>
                <a:latin typeface="Arial Narrow"/>
                <a:cs typeface="Arial"/>
              </a:rPr>
              <a:t>Reconocer</a:t>
            </a:r>
            <a:r>
              <a:rPr lang="es-CO" dirty="0">
                <a:solidFill>
                  <a:srgbClr val="145768"/>
                </a:solidFill>
                <a:latin typeface="Arial Narrow"/>
                <a:cs typeface="Arial"/>
              </a:rPr>
              <a:t> ¿Qué hacer y qué no hacer?</a:t>
            </a:r>
          </a:p>
        </p:txBody>
      </p:sp>
    </p:spTree>
    <p:extLst>
      <p:ext uri="{BB962C8B-B14F-4D97-AF65-F5344CB8AC3E}">
        <p14:creationId xmlns:p14="http://schemas.microsoft.com/office/powerpoint/2010/main" val="38143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almente te puedes morir de pena por la pérdida de un ser querido?">
            <a:extLst>
              <a:ext uri="{FF2B5EF4-FFF2-40B4-BE49-F238E27FC236}">
                <a16:creationId xmlns:a16="http://schemas.microsoft.com/office/drawing/2014/main" xmlns="" id="{45801922-E8C9-4452-9D0B-DCFAFC2131D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391055">
            <a:off x="810676" y="1437565"/>
            <a:ext cx="4136231" cy="4136231"/>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p:cNvSpPr>
            <a:spLocks noGrp="1"/>
          </p:cNvSpPr>
          <p:nvPr>
            <p:ph type="title" idx="4294967295"/>
          </p:nvPr>
        </p:nvSpPr>
        <p:spPr>
          <a:xfrm>
            <a:off x="453020" y="668675"/>
            <a:ext cx="8272463" cy="822325"/>
          </a:xfrm>
          <a:prstGeom prst="rect">
            <a:avLst/>
          </a:prstGeom>
        </p:spPr>
        <p:txBody>
          <a:bodyPr>
            <a:normAutofit fontScale="90000"/>
          </a:bodyPr>
          <a:lstStyle/>
          <a:p>
            <a:pPr algn="ctr"/>
            <a:r>
              <a:rPr lang="es-MX" b="1" dirty="0">
                <a:solidFill>
                  <a:srgbClr val="C00000"/>
                </a:solidFill>
                <a:latin typeface="Arial"/>
                <a:ea typeface="+mn-ea"/>
                <a:cs typeface="Arial"/>
              </a:rPr>
              <a:t>Infarto Agudo de Miocardio</a:t>
            </a:r>
            <a:br>
              <a:rPr lang="es-MX" b="1" dirty="0">
                <a:solidFill>
                  <a:srgbClr val="C00000"/>
                </a:solidFill>
                <a:latin typeface="Arial"/>
                <a:ea typeface="+mn-ea"/>
                <a:cs typeface="Arial"/>
              </a:rPr>
            </a:br>
            <a:r>
              <a:rPr lang="es-MX" b="1" dirty="0">
                <a:solidFill>
                  <a:srgbClr val="C00000"/>
                </a:solidFill>
                <a:latin typeface="Arial"/>
                <a:ea typeface="+mn-ea"/>
                <a:cs typeface="Arial"/>
              </a:rPr>
              <a:t>I A M</a:t>
            </a:r>
            <a:endParaRPr lang="es-ES" altLang="es-CO" b="1" dirty="0">
              <a:solidFill>
                <a:srgbClr val="C00000"/>
              </a:solidFill>
              <a:cs typeface="Arial"/>
            </a:endParaRPr>
          </a:p>
        </p:txBody>
      </p:sp>
      <p:sp>
        <p:nvSpPr>
          <p:cNvPr id="5" name="Rectángulo 4"/>
          <p:cNvSpPr/>
          <p:nvPr/>
        </p:nvSpPr>
        <p:spPr>
          <a:xfrm>
            <a:off x="4638671" y="2190236"/>
            <a:ext cx="3265693" cy="954107"/>
          </a:xfrm>
          <a:prstGeom prst="rect">
            <a:avLst/>
          </a:prstGeom>
        </p:spPr>
        <p:txBody>
          <a:bodyPr wrap="square" lIns="91440" tIns="45720" rIns="91440" bIns="45720" anchor="t">
            <a:spAutoFit/>
          </a:bodyPr>
          <a:lstStyle/>
          <a:p>
            <a:pPr eaLnBrk="1" hangingPunct="1"/>
            <a:r>
              <a:rPr lang="es-MX" sz="2800" dirty="0">
                <a:solidFill>
                  <a:srgbClr val="145768"/>
                </a:solidFill>
                <a:latin typeface="Arial Narrow"/>
              </a:rPr>
              <a:t>Es la </a:t>
            </a:r>
            <a:r>
              <a:rPr lang="es-MX" sz="2800" b="1" dirty="0">
                <a:solidFill>
                  <a:srgbClr val="0070C0"/>
                </a:solidFill>
                <a:latin typeface="Arial Narrow"/>
              </a:rPr>
              <a:t>necrosis</a:t>
            </a:r>
            <a:r>
              <a:rPr lang="es-MX" sz="2800" dirty="0">
                <a:solidFill>
                  <a:srgbClr val="145768"/>
                </a:solidFill>
                <a:latin typeface="Arial Narrow"/>
              </a:rPr>
              <a:t> del músculo del corazón.</a:t>
            </a:r>
          </a:p>
        </p:txBody>
      </p:sp>
      <p:sp>
        <p:nvSpPr>
          <p:cNvPr id="9" name="Rectángulo 8"/>
          <p:cNvSpPr/>
          <p:nvPr/>
        </p:nvSpPr>
        <p:spPr>
          <a:xfrm>
            <a:off x="1269225" y="6308766"/>
            <a:ext cx="3075213" cy="184666"/>
          </a:xfrm>
          <a:prstGeom prst="rect">
            <a:avLst/>
          </a:prstGeom>
        </p:spPr>
        <p:txBody>
          <a:bodyPr wrap="square">
            <a:spAutoFit/>
          </a:bodyPr>
          <a:lstStyle/>
          <a:p>
            <a:r>
              <a:rPr lang="es-CO" sz="600" dirty="0"/>
              <a:t>https://www.revespcardiol.org/es-pdf-S0300893218306365</a:t>
            </a:r>
          </a:p>
        </p:txBody>
      </p:sp>
      <p:pic>
        <p:nvPicPr>
          <p:cNvPr id="3" name="Imagen 2"/>
          <p:cNvPicPr>
            <a:picLocks noChangeAspect="1"/>
          </p:cNvPicPr>
          <p:nvPr/>
        </p:nvPicPr>
        <p:blipFill rotWithShape="1">
          <a:blip r:embed="rId3"/>
          <a:srcRect l="46796" t="35961" r="37928" b="53972"/>
          <a:stretch/>
        </p:blipFill>
        <p:spPr>
          <a:xfrm>
            <a:off x="1138688" y="5626951"/>
            <a:ext cx="1802423" cy="668216"/>
          </a:xfrm>
          <a:prstGeom prst="rect">
            <a:avLst/>
          </a:prstGeom>
        </p:spPr>
      </p:pic>
      <p:pic>
        <p:nvPicPr>
          <p:cNvPr id="6" name="Imagen 5"/>
          <p:cNvPicPr>
            <a:picLocks noChangeAspect="1"/>
          </p:cNvPicPr>
          <p:nvPr/>
        </p:nvPicPr>
        <p:blipFill>
          <a:blip r:embed="rId4"/>
          <a:stretch>
            <a:fillRect/>
          </a:stretch>
        </p:blipFill>
        <p:spPr>
          <a:xfrm>
            <a:off x="3239931" y="5573578"/>
            <a:ext cx="2209015" cy="767566"/>
          </a:xfrm>
          <a:prstGeom prst="rect">
            <a:avLst/>
          </a:prstGeom>
        </p:spPr>
      </p:pic>
      <p:pic>
        <p:nvPicPr>
          <p:cNvPr id="7" name="Imagen 6"/>
          <p:cNvPicPr>
            <a:picLocks noChangeAspect="1"/>
          </p:cNvPicPr>
          <p:nvPr/>
        </p:nvPicPr>
        <p:blipFill>
          <a:blip r:embed="rId5"/>
          <a:stretch>
            <a:fillRect/>
          </a:stretch>
        </p:blipFill>
        <p:spPr>
          <a:xfrm>
            <a:off x="5673110" y="5580222"/>
            <a:ext cx="2447974" cy="714945"/>
          </a:xfrm>
          <a:prstGeom prst="rect">
            <a:avLst/>
          </a:prstGeom>
        </p:spPr>
      </p:pic>
      <p:sp>
        <p:nvSpPr>
          <p:cNvPr id="11" name="CuadroTexto 10">
            <a:extLst>
              <a:ext uri="{FF2B5EF4-FFF2-40B4-BE49-F238E27FC236}">
                <a16:creationId xmlns:a16="http://schemas.microsoft.com/office/drawing/2014/main" xmlns="" id="{DFDF456B-8594-467E-BB7F-4686C486EE30}"/>
              </a:ext>
            </a:extLst>
          </p:cNvPr>
          <p:cNvSpPr txBox="1"/>
          <p:nvPr/>
        </p:nvSpPr>
        <p:spPr>
          <a:xfrm>
            <a:off x="1695080" y="3637385"/>
            <a:ext cx="4576438" cy="184666"/>
          </a:xfrm>
          <a:prstGeom prst="rect">
            <a:avLst/>
          </a:prstGeom>
          <a:noFill/>
        </p:spPr>
        <p:txBody>
          <a:bodyPr wrap="square">
            <a:spAutoFit/>
          </a:bodyPr>
          <a:lstStyle/>
          <a:p>
            <a:r>
              <a:rPr lang="es-CO" sz="600" dirty="0"/>
              <a:t>https://images.app.goo.gl/SjiKWRXEsTKq56Sv9</a:t>
            </a:r>
          </a:p>
        </p:txBody>
      </p:sp>
      <p:sp>
        <p:nvSpPr>
          <p:cNvPr id="13" name="CuadroTexto 12">
            <a:extLst>
              <a:ext uri="{FF2B5EF4-FFF2-40B4-BE49-F238E27FC236}">
                <a16:creationId xmlns:a16="http://schemas.microsoft.com/office/drawing/2014/main" xmlns="" id="{A24CF98D-4502-4107-AB3E-89A3FC1B3E0A}"/>
              </a:ext>
            </a:extLst>
          </p:cNvPr>
          <p:cNvSpPr txBox="1"/>
          <p:nvPr/>
        </p:nvSpPr>
        <p:spPr>
          <a:xfrm>
            <a:off x="4638671" y="3392490"/>
            <a:ext cx="3124830" cy="1815882"/>
          </a:xfrm>
          <a:prstGeom prst="rect">
            <a:avLst/>
          </a:prstGeom>
          <a:noFill/>
        </p:spPr>
        <p:txBody>
          <a:bodyPr wrap="square">
            <a:spAutoFit/>
          </a:bodyPr>
          <a:lstStyle/>
          <a:p>
            <a:pPr eaLnBrk="1" hangingPunct="1"/>
            <a:r>
              <a:rPr lang="es-MX" sz="2800" dirty="0">
                <a:solidFill>
                  <a:srgbClr val="145768"/>
                </a:solidFill>
                <a:latin typeface="Arial Narrow"/>
              </a:rPr>
              <a:t>Se genera como el resultado de la obstrucción de una arteria coronaria.</a:t>
            </a:r>
            <a:endParaRPr lang="es-CO" sz="2800" dirty="0">
              <a:solidFill>
                <a:srgbClr val="145768"/>
              </a:solidFill>
              <a:latin typeface="Arial Narrow"/>
            </a:endParaRPr>
          </a:p>
        </p:txBody>
      </p:sp>
    </p:spTree>
    <p:extLst>
      <p:ext uri="{BB962C8B-B14F-4D97-AF65-F5344CB8AC3E}">
        <p14:creationId xmlns:p14="http://schemas.microsoft.com/office/powerpoint/2010/main" val="1224713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3319124-C94C-4588-BB6D-6464DBEC1284}"/>
              </a:ext>
            </a:extLst>
          </p:cNvPr>
          <p:cNvSpPr>
            <a:spLocks noGrp="1"/>
          </p:cNvSpPr>
          <p:nvPr>
            <p:ph type="title" idx="4294967295"/>
          </p:nvPr>
        </p:nvSpPr>
        <p:spPr>
          <a:xfrm>
            <a:off x="1345432" y="607345"/>
            <a:ext cx="6453136" cy="977900"/>
          </a:xfrm>
          <a:prstGeom prst="rect">
            <a:avLst/>
          </a:prstGeom>
        </p:spPr>
        <p:txBody>
          <a:bodyPr>
            <a:normAutofit fontScale="90000"/>
          </a:bodyPr>
          <a:lstStyle/>
          <a:p>
            <a:pPr algn="ctr">
              <a:defRPr/>
            </a:pPr>
            <a:r>
              <a:rPr lang="es-CO" sz="4000" b="1" dirty="0">
                <a:solidFill>
                  <a:srgbClr val="145768"/>
                </a:solidFill>
                <a:latin typeface="Arial"/>
                <a:ea typeface="+mn-ea"/>
                <a:cs typeface="Arial"/>
              </a:rPr>
              <a:t>Factores de Riesgo </a:t>
            </a:r>
            <a:r>
              <a:rPr lang="es-CO" sz="4000" b="1" dirty="0">
                <a:solidFill>
                  <a:schemeClr val="accent2">
                    <a:lumMod val="75000"/>
                  </a:schemeClr>
                </a:solidFill>
                <a:latin typeface="Arial"/>
                <a:ea typeface="+mn-ea"/>
                <a:cs typeface="Arial"/>
              </a:rPr>
              <a:t>modificables</a:t>
            </a:r>
          </a:p>
        </p:txBody>
      </p:sp>
      <p:pic>
        <p:nvPicPr>
          <p:cNvPr id="3" name="Imagen 2">
            <a:extLst>
              <a:ext uri="{FF2B5EF4-FFF2-40B4-BE49-F238E27FC236}">
                <a16:creationId xmlns:a16="http://schemas.microsoft.com/office/drawing/2014/main" xmlns="" id="{C9DE86C9-17AD-4BA5-9C7D-92304D32DC4D}"/>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GlowEdges/>
                    </a14:imgEffect>
                  </a14:imgLayer>
                </a14:imgProps>
              </a:ext>
            </a:extLst>
          </a:blip>
          <a:srcRect r="6625" b="395"/>
          <a:stretch/>
        </p:blipFill>
        <p:spPr>
          <a:xfrm>
            <a:off x="4320250" y="2219169"/>
            <a:ext cx="3910724" cy="3325995"/>
          </a:xfrm>
          <a:prstGeom prst="rect">
            <a:avLst/>
          </a:prstGeom>
          <a:ln>
            <a:noFill/>
          </a:ln>
          <a:effectLst>
            <a:outerShdw blurRad="292100" dist="139700" dir="2700000" algn="tl" rotWithShape="0">
              <a:srgbClr val="333333">
                <a:alpha val="65000"/>
              </a:srgbClr>
            </a:outerShdw>
          </a:effectLst>
        </p:spPr>
      </p:pic>
      <p:sp>
        <p:nvSpPr>
          <p:cNvPr id="5" name="Rectangle 5">
            <a:extLst>
              <a:ext uri="{FF2B5EF4-FFF2-40B4-BE49-F238E27FC236}">
                <a16:creationId xmlns:a16="http://schemas.microsoft.com/office/drawing/2014/main" xmlns="" id="{36131BCE-4017-40DB-9700-C6996F62137E}"/>
              </a:ext>
            </a:extLst>
          </p:cNvPr>
          <p:cNvSpPr>
            <a:spLocks/>
          </p:cNvSpPr>
          <p:nvPr/>
        </p:nvSpPr>
        <p:spPr bwMode="auto">
          <a:xfrm>
            <a:off x="860845" y="2584588"/>
            <a:ext cx="3658974" cy="29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spcBef>
                <a:spcPct val="20000"/>
              </a:spcBef>
              <a:buFont typeface="Arial" panose="020B0604020202020204" pitchFamily="34" charset="0"/>
              <a:buChar char="•"/>
            </a:pPr>
            <a:r>
              <a:rPr lang="es-ES_tradnl" altLang="es-CO" sz="2800" dirty="0" smtClean="0">
                <a:solidFill>
                  <a:srgbClr val="145768"/>
                </a:solidFill>
                <a:latin typeface="Arial Narrow"/>
                <a:cs typeface="Arial"/>
              </a:rPr>
              <a:t>Hipertensión </a:t>
            </a:r>
            <a:r>
              <a:rPr lang="es-ES_tradnl" altLang="es-CO" sz="2800" dirty="0">
                <a:solidFill>
                  <a:srgbClr val="145768"/>
                </a:solidFill>
                <a:latin typeface="Arial Narrow"/>
                <a:cs typeface="Arial"/>
              </a:rPr>
              <a:t>Arterial.</a:t>
            </a:r>
          </a:p>
          <a:p>
            <a:pPr marL="457200" indent="-457200" eaLnBrk="1" hangingPunct="1">
              <a:spcBef>
                <a:spcPct val="20000"/>
              </a:spcBef>
              <a:buFont typeface="Arial" panose="020B0604020202020204" pitchFamily="34" charset="0"/>
              <a:buChar char="•"/>
            </a:pPr>
            <a:r>
              <a:rPr lang="es-ES_tradnl" altLang="es-CO" sz="2800" dirty="0">
                <a:solidFill>
                  <a:srgbClr val="145768"/>
                </a:solidFill>
                <a:latin typeface="Arial Narrow"/>
                <a:cs typeface="Arial"/>
              </a:rPr>
              <a:t>Tabaco.</a:t>
            </a:r>
          </a:p>
          <a:p>
            <a:pPr marL="457200" indent="-457200" eaLnBrk="1" hangingPunct="1">
              <a:spcBef>
                <a:spcPct val="20000"/>
              </a:spcBef>
              <a:buFont typeface="Arial" panose="020B0604020202020204" pitchFamily="34" charset="0"/>
              <a:buChar char="•"/>
            </a:pPr>
            <a:r>
              <a:rPr lang="es-ES_tradnl" altLang="es-CO" sz="2800" dirty="0">
                <a:solidFill>
                  <a:srgbClr val="145768"/>
                </a:solidFill>
                <a:latin typeface="Arial Narrow"/>
                <a:cs typeface="Arial"/>
              </a:rPr>
              <a:t>Colesterol Alto.</a:t>
            </a:r>
          </a:p>
          <a:p>
            <a:pPr marL="457200" indent="-457200" eaLnBrk="1" hangingPunct="1">
              <a:spcBef>
                <a:spcPct val="20000"/>
              </a:spcBef>
              <a:buFont typeface="Arial" panose="020B0604020202020204" pitchFamily="34" charset="0"/>
              <a:buChar char="•"/>
            </a:pPr>
            <a:r>
              <a:rPr lang="es-ES_tradnl" altLang="es-CO" sz="2800" dirty="0" smtClean="0">
                <a:solidFill>
                  <a:srgbClr val="145768"/>
                </a:solidFill>
                <a:latin typeface="Arial Narrow"/>
                <a:cs typeface="Arial"/>
              </a:rPr>
              <a:t>Sedentarismo</a:t>
            </a:r>
          </a:p>
          <a:p>
            <a:pPr marL="457200" indent="-457200" eaLnBrk="1" hangingPunct="1">
              <a:spcBef>
                <a:spcPct val="20000"/>
              </a:spcBef>
              <a:buFont typeface="Arial" panose="020B0604020202020204" pitchFamily="34" charset="0"/>
              <a:buChar char="•"/>
            </a:pPr>
            <a:r>
              <a:rPr lang="es-ES_tradnl" altLang="es-CO" sz="2800" dirty="0" smtClean="0">
                <a:solidFill>
                  <a:srgbClr val="145768"/>
                </a:solidFill>
                <a:latin typeface="Arial Narrow"/>
                <a:cs typeface="Arial"/>
              </a:rPr>
              <a:t>Obesidad </a:t>
            </a:r>
            <a:endParaRPr lang="es-ES_tradnl" altLang="es-CO" sz="2800" dirty="0">
              <a:solidFill>
                <a:srgbClr val="145768"/>
              </a:solidFill>
              <a:latin typeface="Arial Narrow"/>
              <a:cs typeface="Arial"/>
            </a:endParaRPr>
          </a:p>
          <a:p>
            <a:pPr marL="0" indent="0" eaLnBrk="1" hangingPunct="1">
              <a:spcBef>
                <a:spcPct val="20000"/>
              </a:spcBef>
            </a:pPr>
            <a:endParaRPr lang="es-ES_tradnl" altLang="es-CO" sz="2800" dirty="0">
              <a:solidFill>
                <a:srgbClr val="145768"/>
              </a:solidFill>
              <a:latin typeface="Arial Narrow"/>
              <a:cs typeface="Arial"/>
            </a:endParaRPr>
          </a:p>
        </p:txBody>
      </p:sp>
      <p:sp>
        <p:nvSpPr>
          <p:cNvPr id="4" name="TextBox 3">
            <a:extLst>
              <a:ext uri="{FF2B5EF4-FFF2-40B4-BE49-F238E27FC236}">
                <a16:creationId xmlns:a16="http://schemas.microsoft.com/office/drawing/2014/main" xmlns="" id="{C8BEC17D-D61D-4961-BE38-0E3226C4A637}"/>
              </a:ext>
            </a:extLst>
          </p:cNvPr>
          <p:cNvSpPr txBox="1"/>
          <p:nvPr/>
        </p:nvSpPr>
        <p:spPr>
          <a:xfrm>
            <a:off x="4719388" y="5298943"/>
            <a:ext cx="31691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a:cs typeface="Arial"/>
                <a:hlinkClick r:id="rId4"/>
              </a:rPr>
              <a:t>https://images.app.goo.gl/ZhaNdM3AZUmAxgW56</a:t>
            </a:r>
            <a:endParaRPr lang="en-US" dirty="0"/>
          </a:p>
        </p:txBody>
      </p:sp>
      <p:sp>
        <p:nvSpPr>
          <p:cNvPr id="6" name="Rectángulo 5"/>
          <p:cNvSpPr/>
          <p:nvPr/>
        </p:nvSpPr>
        <p:spPr>
          <a:xfrm>
            <a:off x="2286000" y="6657945"/>
            <a:ext cx="4572000" cy="200055"/>
          </a:xfrm>
          <a:prstGeom prst="rect">
            <a:avLst/>
          </a:prstGeom>
        </p:spPr>
        <p:txBody>
          <a:bodyPr>
            <a:spAutoFit/>
          </a:bodyPr>
          <a:lstStyle/>
          <a:p>
            <a:r>
              <a:rPr lang="es-CO" sz="700" dirty="0"/>
              <a:t>https://fundaciondelcorazon.com/informacion-para-pacientes/enfermedades-cardiovasculares/infarto.html</a:t>
            </a:r>
          </a:p>
        </p:txBody>
      </p:sp>
    </p:spTree>
    <p:extLst>
      <p:ext uri="{BB962C8B-B14F-4D97-AF65-F5344CB8AC3E}">
        <p14:creationId xmlns:p14="http://schemas.microsoft.com/office/powerpoint/2010/main" val="4229754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a:extLst>
              <a:ext uri="{FF2B5EF4-FFF2-40B4-BE49-F238E27FC236}">
                <a16:creationId xmlns:a16="http://schemas.microsoft.com/office/drawing/2014/main" xmlns="" id="{9E1A2195-76F4-4176-9719-B238BB54C335}"/>
              </a:ext>
            </a:extLst>
          </p:cNvPr>
          <p:cNvSpPr>
            <a:spLocks/>
          </p:cNvSpPr>
          <p:nvPr/>
        </p:nvSpPr>
        <p:spPr bwMode="auto">
          <a:xfrm>
            <a:off x="1227982" y="2945632"/>
            <a:ext cx="3501974" cy="307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spcBef>
                <a:spcPct val="20000"/>
              </a:spcBef>
              <a:buFont typeface="Arial" panose="020B0604020202020204" pitchFamily="34" charset="0"/>
              <a:buChar char="•"/>
            </a:pPr>
            <a:r>
              <a:rPr lang="es-ES_tradnl" altLang="es-CO" sz="2800" dirty="0">
                <a:solidFill>
                  <a:srgbClr val="145768"/>
                </a:solidFill>
                <a:latin typeface="Arial Narrow"/>
                <a:cs typeface="Arial"/>
              </a:rPr>
              <a:t> Edad.</a:t>
            </a:r>
          </a:p>
          <a:p>
            <a:pPr marL="457200" indent="-457200" eaLnBrk="1" hangingPunct="1">
              <a:spcBef>
                <a:spcPct val="20000"/>
              </a:spcBef>
              <a:buFont typeface="Arial" panose="020B0604020202020204" pitchFamily="34" charset="0"/>
              <a:buChar char="•"/>
            </a:pPr>
            <a:r>
              <a:rPr lang="es-ES_tradnl" altLang="es-CO" sz="2800" dirty="0">
                <a:solidFill>
                  <a:srgbClr val="145768"/>
                </a:solidFill>
                <a:latin typeface="Arial Narrow"/>
                <a:cs typeface="Arial"/>
              </a:rPr>
              <a:t> Sexo.</a:t>
            </a:r>
          </a:p>
          <a:p>
            <a:pPr marL="457200" indent="-457200" eaLnBrk="1" hangingPunct="1">
              <a:spcBef>
                <a:spcPct val="20000"/>
              </a:spcBef>
              <a:buFont typeface="Arial" panose="020B0604020202020204" pitchFamily="34" charset="0"/>
              <a:buChar char="•"/>
            </a:pPr>
            <a:r>
              <a:rPr lang="es-ES_tradnl" altLang="es-CO" sz="2800" dirty="0">
                <a:solidFill>
                  <a:srgbClr val="145768"/>
                </a:solidFill>
                <a:latin typeface="Arial Narrow"/>
                <a:cs typeface="Arial"/>
              </a:rPr>
              <a:t> Etnia.</a:t>
            </a:r>
          </a:p>
          <a:p>
            <a:pPr marL="457200" indent="-457200" eaLnBrk="1" hangingPunct="1">
              <a:spcBef>
                <a:spcPct val="20000"/>
              </a:spcBef>
              <a:buFont typeface="Arial" panose="020B0604020202020204" pitchFamily="34" charset="0"/>
              <a:buChar char="•"/>
            </a:pPr>
            <a:r>
              <a:rPr lang="es-ES_tradnl" altLang="es-CO" sz="2800" dirty="0">
                <a:solidFill>
                  <a:srgbClr val="145768"/>
                </a:solidFill>
                <a:latin typeface="Arial Narrow"/>
                <a:cs typeface="Arial"/>
              </a:rPr>
              <a:t> Herencia.</a:t>
            </a:r>
          </a:p>
        </p:txBody>
      </p:sp>
      <p:sp>
        <p:nvSpPr>
          <p:cNvPr id="26627" name="Rectangle 2">
            <a:extLst>
              <a:ext uri="{FF2B5EF4-FFF2-40B4-BE49-F238E27FC236}">
                <a16:creationId xmlns:a16="http://schemas.microsoft.com/office/drawing/2014/main" xmlns="" id="{5301721C-3836-480E-8E0A-62DD3AAB3411}"/>
              </a:ext>
            </a:extLst>
          </p:cNvPr>
          <p:cNvSpPr>
            <a:spLocks noChangeArrowheads="1"/>
          </p:cNvSpPr>
          <p:nvPr/>
        </p:nvSpPr>
        <p:spPr bwMode="auto">
          <a:xfrm>
            <a:off x="361188" y="324263"/>
            <a:ext cx="8421623" cy="14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lIns="91440" tIns="45720" rIns="91440" b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CO" sz="4000" b="1" dirty="0">
                <a:solidFill>
                  <a:srgbClr val="145768"/>
                </a:solidFill>
                <a:latin typeface="Arial"/>
                <a:cs typeface="Arial"/>
              </a:rPr>
              <a:t>Factores de riesgo </a:t>
            </a:r>
            <a:endParaRPr lang="en-US" sz="4000" dirty="0"/>
          </a:p>
          <a:p>
            <a:pPr algn="ctr"/>
            <a:r>
              <a:rPr lang="es-ES" altLang="es-CO" sz="4000" b="1" dirty="0">
                <a:solidFill>
                  <a:srgbClr val="0070C0"/>
                </a:solidFill>
                <a:latin typeface="Arial"/>
                <a:cs typeface="Arial"/>
              </a:rPr>
              <a:t>NO</a:t>
            </a:r>
            <a:r>
              <a:rPr lang="es-ES" altLang="es-CO" sz="4000" b="1" dirty="0">
                <a:solidFill>
                  <a:srgbClr val="145768"/>
                </a:solidFill>
                <a:latin typeface="Arial"/>
                <a:cs typeface="Arial"/>
              </a:rPr>
              <a:t> modificables</a:t>
            </a:r>
            <a:endParaRPr lang="es-ES" sz="4000" dirty="0"/>
          </a:p>
        </p:txBody>
      </p:sp>
      <p:pic>
        <p:nvPicPr>
          <p:cNvPr id="5122" name="Picture 2" descr="Resultado de imagen para adultos mayo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641" y="2289882"/>
            <a:ext cx="4457981" cy="3156562"/>
          </a:xfrm>
          <a:prstGeom prst="rect">
            <a:avLst/>
          </a:prstGeom>
          <a:ln>
            <a:noFill/>
          </a:ln>
          <a:effectLst>
            <a:outerShdw blurRad="292100" dist="139700" dir="2700000" algn="tl" rotWithShape="0">
              <a:srgbClr val="333333">
                <a:alpha val="65000"/>
              </a:srgbClr>
            </a:outerShdw>
          </a:effectLst>
        </p:spPr>
      </p:pic>
      <p:sp>
        <p:nvSpPr>
          <p:cNvPr id="2" name="Rectángulo 1"/>
          <p:cNvSpPr/>
          <p:nvPr/>
        </p:nvSpPr>
        <p:spPr>
          <a:xfrm>
            <a:off x="2285999" y="6497760"/>
            <a:ext cx="4572000" cy="200055"/>
          </a:xfrm>
          <a:prstGeom prst="rect">
            <a:avLst/>
          </a:prstGeom>
        </p:spPr>
        <p:txBody>
          <a:bodyPr>
            <a:spAutoFit/>
          </a:bodyPr>
          <a:lstStyle/>
          <a:p>
            <a:pPr algn="ctr"/>
            <a:r>
              <a:rPr lang="es-ES" sz="700" dirty="0"/>
              <a:t>Miocardiopatías familiares (hipertrófica, dilatada, restrictiva, </a:t>
            </a:r>
            <a:r>
              <a:rPr lang="es-ES" sz="700" dirty="0" err="1"/>
              <a:t>arritmogénica</a:t>
            </a:r>
            <a:r>
              <a:rPr lang="es-ES" sz="700" dirty="0"/>
              <a:t>, no compactada y otras) </a:t>
            </a:r>
            <a:endParaRPr lang="es-CO" sz="700" dirty="0"/>
          </a:p>
        </p:txBody>
      </p:sp>
      <p:sp>
        <p:nvSpPr>
          <p:cNvPr id="3" name="Rectángulo 2"/>
          <p:cNvSpPr/>
          <p:nvPr/>
        </p:nvSpPr>
        <p:spPr>
          <a:xfrm>
            <a:off x="3492641" y="6697815"/>
            <a:ext cx="4572000" cy="138499"/>
          </a:xfrm>
          <a:prstGeom prst="rect">
            <a:avLst/>
          </a:prstGeom>
        </p:spPr>
        <p:txBody>
          <a:bodyPr>
            <a:spAutoFit/>
          </a:bodyPr>
          <a:lstStyle/>
          <a:p>
            <a:r>
              <a:rPr lang="es-CO" sz="300" dirty="0"/>
              <a:t>https://fundaciondelcorazon.com/informacion-para-pacientes/enfermedades-cardiovasculares/cardiopatias-familiares-y-genetica.html</a:t>
            </a:r>
          </a:p>
        </p:txBody>
      </p:sp>
      <p:sp>
        <p:nvSpPr>
          <p:cNvPr id="26629" name="Rectángulo 1">
            <a:extLst>
              <a:ext uri="{FF2B5EF4-FFF2-40B4-BE49-F238E27FC236}">
                <a16:creationId xmlns:a16="http://schemas.microsoft.com/office/drawing/2014/main" xmlns="" id="{4BA22750-428F-4E3D-B9BE-6F5DE59CFB49}"/>
              </a:ext>
            </a:extLst>
          </p:cNvPr>
          <p:cNvSpPr>
            <a:spLocks noChangeArrowheads="1"/>
          </p:cNvSpPr>
          <p:nvPr/>
        </p:nvSpPr>
        <p:spPr bwMode="auto">
          <a:xfrm>
            <a:off x="6530878" y="5146362"/>
            <a:ext cx="13724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000" dirty="0">
                <a:hlinkClick r:id="rId4"/>
              </a:rPr>
              <a:t>https://goo.gl/5oVkuv</a:t>
            </a:r>
            <a:endParaRPr lang="es-CO" altLang="es-CO" sz="1000" dirty="0"/>
          </a:p>
        </p:txBody>
      </p:sp>
    </p:spTree>
    <p:extLst>
      <p:ext uri="{BB962C8B-B14F-4D97-AF65-F5344CB8AC3E}">
        <p14:creationId xmlns:p14="http://schemas.microsoft.com/office/powerpoint/2010/main" val="256220989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6">
            <a:extLst>
              <a:ext uri="{FF2B5EF4-FFF2-40B4-BE49-F238E27FC236}">
                <a16:creationId xmlns:a16="http://schemas.microsoft.com/office/drawing/2014/main" xmlns="" id="{49E1E094-0CA7-4E47-A1E7-6D014907C741}"/>
              </a:ext>
            </a:extLst>
          </p:cNvPr>
          <p:cNvSpPr>
            <a:spLocks noGrp="1"/>
          </p:cNvSpPr>
          <p:nvPr>
            <p:ph type="title" idx="4294967295"/>
          </p:nvPr>
        </p:nvSpPr>
        <p:spPr>
          <a:xfrm>
            <a:off x="1453591" y="648576"/>
            <a:ext cx="6236815" cy="1143000"/>
          </a:xfrm>
          <a:prstGeom prst="rect">
            <a:avLst/>
          </a:prstGeom>
        </p:spPr>
        <p:txBody>
          <a:bodyPr>
            <a:noAutofit/>
          </a:bodyPr>
          <a:lstStyle/>
          <a:p>
            <a:pPr algn="ctr"/>
            <a:r>
              <a:rPr lang="es-CO" altLang="es-CO" sz="4000" b="1" dirty="0">
                <a:solidFill>
                  <a:srgbClr val="145768"/>
                </a:solidFill>
                <a:latin typeface="Arial"/>
                <a:ea typeface="+mn-ea"/>
                <a:cs typeface="Arial"/>
              </a:rPr>
              <a:t>¿En qué momento puedo sufrir un infarto?</a:t>
            </a:r>
          </a:p>
        </p:txBody>
      </p:sp>
      <p:sp>
        <p:nvSpPr>
          <p:cNvPr id="20483" name="Marcador de contenido 7">
            <a:extLst>
              <a:ext uri="{FF2B5EF4-FFF2-40B4-BE49-F238E27FC236}">
                <a16:creationId xmlns:a16="http://schemas.microsoft.com/office/drawing/2014/main" xmlns="" id="{0028976A-6DA8-4565-85EC-E14FA88822C7}"/>
              </a:ext>
            </a:extLst>
          </p:cNvPr>
          <p:cNvSpPr>
            <a:spLocks noGrp="1"/>
          </p:cNvSpPr>
          <p:nvPr>
            <p:ph idx="4294967295"/>
          </p:nvPr>
        </p:nvSpPr>
        <p:spPr>
          <a:xfrm>
            <a:off x="3744702" y="2343297"/>
            <a:ext cx="4898355" cy="3280649"/>
          </a:xfrm>
          <a:prstGeom prst="rect">
            <a:avLst/>
          </a:prstGeom>
        </p:spPr>
        <p:txBody>
          <a:bodyPr vert="horz" lIns="91440" tIns="45720" rIns="91440" bIns="45720" rtlCol="0" anchor="t">
            <a:normAutofit/>
          </a:bodyPr>
          <a:lstStyle/>
          <a:p>
            <a:pPr marL="0" indent="0">
              <a:buFont typeface="Arial" panose="020B0604020202020204" pitchFamily="34" charset="0"/>
              <a:buNone/>
            </a:pPr>
            <a:endParaRPr lang="es-CO" altLang="es-CO" sz="2400" b="1" dirty="0">
              <a:solidFill>
                <a:srgbClr val="145768"/>
              </a:solidFill>
              <a:latin typeface="Arial"/>
              <a:cs typeface="Arial"/>
            </a:endParaRPr>
          </a:p>
          <a:p>
            <a:pPr marL="457200" lvl="1" indent="0">
              <a:buNone/>
            </a:pPr>
            <a:endParaRPr lang="es-CO" altLang="es-CO" dirty="0">
              <a:solidFill>
                <a:srgbClr val="145768"/>
              </a:solidFill>
              <a:latin typeface="Arial Narrow"/>
            </a:endParaRPr>
          </a:p>
        </p:txBody>
      </p:sp>
      <p:sp>
        <p:nvSpPr>
          <p:cNvPr id="3" name="Rectángulo 2"/>
          <p:cNvSpPr/>
          <p:nvPr/>
        </p:nvSpPr>
        <p:spPr>
          <a:xfrm>
            <a:off x="139372" y="6322969"/>
            <a:ext cx="3127610" cy="369332"/>
          </a:xfrm>
          <a:prstGeom prst="rect">
            <a:avLst/>
          </a:prstGeom>
        </p:spPr>
        <p:txBody>
          <a:bodyPr wrap="square">
            <a:spAutoFit/>
          </a:bodyPr>
          <a:lstStyle/>
          <a:p>
            <a:r>
              <a:rPr lang="es-CO" sz="600" dirty="0"/>
              <a:t>https://encrypted-tbn0.gstatic.com/images?q=tbn:ANd9GcTwrj1i4wXSj9h5oZ5J_EAC3ztknG-_MKQ2K7vpR3TmtFAz0iIfJzhpLjOsItHpiTnx3to&amp;usqp=CAU</a:t>
            </a:r>
          </a:p>
        </p:txBody>
      </p:sp>
      <p:pic>
        <p:nvPicPr>
          <p:cNvPr id="3074" name="Picture 2" descr="Só Pensando... (@SohPensando_) / Tw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0" y="3072348"/>
            <a:ext cx="3785652" cy="3785652"/>
          </a:xfrm>
          <a:prstGeom prst="rect">
            <a:avLst/>
          </a:prstGeom>
          <a:noFill/>
          <a:extLst>
            <a:ext uri="{909E8E84-426E-40DD-AFC4-6F175D3DCCD1}">
              <a14:hiddenFill xmlns:a14="http://schemas.microsoft.com/office/drawing/2010/main">
                <a:solidFill>
                  <a:srgbClr val="FFFFFF"/>
                </a:solidFill>
              </a14:hiddenFill>
            </a:ext>
          </a:extLst>
        </p:spPr>
      </p:pic>
      <p:sp>
        <p:nvSpPr>
          <p:cNvPr id="20484" name="CuadroTexto 8">
            <a:extLst>
              <a:ext uri="{FF2B5EF4-FFF2-40B4-BE49-F238E27FC236}">
                <a16:creationId xmlns:a16="http://schemas.microsoft.com/office/drawing/2014/main" xmlns="" id="{0B236E77-8A92-4125-9F63-5636C316C806}"/>
              </a:ext>
            </a:extLst>
          </p:cNvPr>
          <p:cNvSpPr txBox="1">
            <a:spLocks noChangeArrowheads="1"/>
          </p:cNvSpPr>
          <p:nvPr/>
        </p:nvSpPr>
        <p:spPr bwMode="auto">
          <a:xfrm>
            <a:off x="2232024" y="6564878"/>
            <a:ext cx="4679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CO" altLang="es-CO" sz="1000" i="1" dirty="0"/>
              <a:t>Tomado de: American </a:t>
            </a:r>
            <a:r>
              <a:rPr lang="es-CO" altLang="es-CO" sz="1000" i="1" dirty="0" err="1"/>
              <a:t>Heart</a:t>
            </a:r>
            <a:r>
              <a:rPr lang="es-CO" altLang="es-CO" sz="1000" i="1" dirty="0"/>
              <a:t> </a:t>
            </a:r>
            <a:r>
              <a:rPr lang="es-CO" altLang="es-CO" sz="1000" i="1" dirty="0" err="1"/>
              <a:t>Association</a:t>
            </a:r>
            <a:r>
              <a:rPr lang="es-CO" altLang="es-CO" sz="1000" i="1" dirty="0"/>
              <a:t>. es.heart.org</a:t>
            </a:r>
          </a:p>
        </p:txBody>
      </p:sp>
      <p:sp>
        <p:nvSpPr>
          <p:cNvPr id="5" name="Rectángulo 4"/>
          <p:cNvSpPr/>
          <p:nvPr/>
        </p:nvSpPr>
        <p:spPr>
          <a:xfrm>
            <a:off x="3542190" y="2218500"/>
            <a:ext cx="4500979" cy="3785652"/>
          </a:xfrm>
          <a:prstGeom prst="rect">
            <a:avLst/>
          </a:prstGeom>
        </p:spPr>
        <p:txBody>
          <a:bodyPr wrap="square">
            <a:spAutoFit/>
          </a:bodyPr>
          <a:lstStyle/>
          <a:p>
            <a:pPr marL="914400" lvl="1" indent="-457200">
              <a:buFont typeface="Arial" panose="020B0604020202020204" pitchFamily="34" charset="0"/>
              <a:buChar char="•"/>
            </a:pPr>
            <a:r>
              <a:rPr lang="es-CO" altLang="es-CO" sz="3000" dirty="0">
                <a:solidFill>
                  <a:srgbClr val="145768"/>
                </a:solidFill>
                <a:latin typeface="Arial Narrow"/>
              </a:rPr>
              <a:t>Subir escaleras o lleva las bolsas de las compras.</a:t>
            </a:r>
            <a:endParaRPr lang="en-US" sz="3000" dirty="0"/>
          </a:p>
          <a:p>
            <a:pPr marL="914400" lvl="1" indent="-457200">
              <a:buFont typeface="Arial" panose="020B0604020202020204" pitchFamily="34" charset="0"/>
              <a:buChar char="•"/>
            </a:pPr>
            <a:r>
              <a:rPr lang="es-CO" altLang="es-CO" sz="3000" dirty="0">
                <a:solidFill>
                  <a:srgbClr val="145768"/>
                </a:solidFill>
                <a:latin typeface="Arial Narrow"/>
              </a:rPr>
              <a:t>Situación de alto estrés emocional.</a:t>
            </a:r>
          </a:p>
          <a:p>
            <a:pPr marL="914400" lvl="1" indent="-457200">
              <a:buFont typeface="Arial" panose="020B0604020202020204" pitchFamily="34" charset="0"/>
              <a:buChar char="•"/>
            </a:pPr>
            <a:r>
              <a:rPr lang="es-CO" altLang="es-CO" sz="3000" dirty="0">
                <a:solidFill>
                  <a:srgbClr val="145768"/>
                </a:solidFill>
                <a:latin typeface="Arial Narrow"/>
              </a:rPr>
              <a:t>Comer mucho de una sola vez.</a:t>
            </a:r>
          </a:p>
          <a:p>
            <a:pPr marL="914400" lvl="1" indent="-457200">
              <a:buFont typeface="Arial" panose="020B0604020202020204" pitchFamily="34" charset="0"/>
              <a:buChar char="•"/>
            </a:pPr>
            <a:r>
              <a:rPr lang="es-CO" altLang="es-CO" sz="3000" dirty="0">
                <a:solidFill>
                  <a:srgbClr val="145768"/>
                </a:solidFill>
                <a:latin typeface="Arial Narrow"/>
              </a:rPr>
              <a:t>Actividad física</a:t>
            </a:r>
            <a:endParaRPr lang="es-CO" dirty="0"/>
          </a:p>
        </p:txBody>
      </p:sp>
    </p:spTree>
    <p:extLst>
      <p:ext uri="{BB962C8B-B14F-4D97-AF65-F5344CB8AC3E}">
        <p14:creationId xmlns:p14="http://schemas.microsoft.com/office/powerpoint/2010/main" val="57311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8 Marcador de contenido">
            <a:extLst>
              <a:ext uri="{FF2B5EF4-FFF2-40B4-BE49-F238E27FC236}">
                <a16:creationId xmlns:a16="http://schemas.microsoft.com/office/drawing/2014/main" xmlns="" id="{336C1EC9-BAD6-4ED2-B10D-F2C29FB06F13}"/>
              </a:ext>
            </a:extLst>
          </p:cNvPr>
          <p:cNvSpPr>
            <a:spLocks noGrp="1"/>
          </p:cNvSpPr>
          <p:nvPr>
            <p:ph sz="half" idx="4294967295"/>
          </p:nvPr>
        </p:nvSpPr>
        <p:spPr>
          <a:xfrm>
            <a:off x="644368" y="3204162"/>
            <a:ext cx="4349706" cy="812058"/>
          </a:xfrm>
          <a:prstGeom prst="rect">
            <a:avLst/>
          </a:prstGeom>
        </p:spPr>
        <p:txBody>
          <a:bodyPr vert="horz" lIns="91440" tIns="45720" rIns="91440" bIns="45720" rtlCol="0" anchor="t">
            <a:normAutofit/>
          </a:bodyPr>
          <a:lstStyle/>
          <a:p>
            <a:pPr eaLnBrk="1" hangingPunct="1">
              <a:buFont typeface="Wingdings" panose="05000000000000000000" pitchFamily="2" charset="2"/>
              <a:buChar char="Ø"/>
            </a:pPr>
            <a:r>
              <a:rPr lang="es-CO" altLang="es-CO" sz="2400" dirty="0">
                <a:solidFill>
                  <a:srgbClr val="145768"/>
                </a:solidFill>
                <a:latin typeface="Arial Narrow"/>
              </a:rPr>
              <a:t>Sensación de malestar, ahogo o falta de oxígeno.</a:t>
            </a:r>
          </a:p>
        </p:txBody>
      </p:sp>
      <p:sp>
        <p:nvSpPr>
          <p:cNvPr id="18435" name="Rectangle 2">
            <a:extLst>
              <a:ext uri="{FF2B5EF4-FFF2-40B4-BE49-F238E27FC236}">
                <a16:creationId xmlns:a16="http://schemas.microsoft.com/office/drawing/2014/main" xmlns="" id="{9B0015CE-A823-4E68-A3B3-F9E18BBAC400}"/>
              </a:ext>
            </a:extLst>
          </p:cNvPr>
          <p:cNvSpPr>
            <a:spLocks noChangeArrowheads="1"/>
          </p:cNvSpPr>
          <p:nvPr/>
        </p:nvSpPr>
        <p:spPr bwMode="auto">
          <a:xfrm>
            <a:off x="424152" y="362264"/>
            <a:ext cx="80327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lIns="91440" tIns="45720" rIns="91440" b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CO" sz="4000" b="1" dirty="0">
                <a:solidFill>
                  <a:srgbClr val="145768"/>
                </a:solidFill>
                <a:latin typeface="Arial"/>
                <a:cs typeface="Arial"/>
              </a:rPr>
              <a:t>Signos y síntomas más frecuentes</a:t>
            </a:r>
          </a:p>
        </p:txBody>
      </p:sp>
      <p:sp>
        <p:nvSpPr>
          <p:cNvPr id="4" name="Rectángulo 3"/>
          <p:cNvSpPr/>
          <p:nvPr/>
        </p:nvSpPr>
        <p:spPr>
          <a:xfrm>
            <a:off x="5643801" y="5886267"/>
            <a:ext cx="2431361" cy="461665"/>
          </a:xfrm>
          <a:prstGeom prst="rect">
            <a:avLst/>
          </a:prstGeom>
        </p:spPr>
        <p:txBody>
          <a:bodyPr wrap="square">
            <a:spAutoFit/>
          </a:bodyPr>
          <a:lstStyle/>
          <a:p>
            <a:r>
              <a:rPr lang="es-CO" sz="800" dirty="0"/>
              <a:t>https://www.webconsultas.com/sites/default/files/styles/wc_adaptive_image__small/public/migrated/sintomas-angina-pecho.jpg</a:t>
            </a:r>
          </a:p>
        </p:txBody>
      </p:sp>
      <p:sp>
        <p:nvSpPr>
          <p:cNvPr id="6" name="8 Marcador de contenido">
            <a:extLst>
              <a:ext uri="{FF2B5EF4-FFF2-40B4-BE49-F238E27FC236}">
                <a16:creationId xmlns:a16="http://schemas.microsoft.com/office/drawing/2014/main" xmlns="" id="{51E54545-F652-40E5-8194-AEFC441E2385}"/>
              </a:ext>
            </a:extLst>
          </p:cNvPr>
          <p:cNvSpPr txBox="1">
            <a:spLocks/>
          </p:cNvSpPr>
          <p:nvPr/>
        </p:nvSpPr>
        <p:spPr>
          <a:xfrm>
            <a:off x="687098" y="1751983"/>
            <a:ext cx="4541850" cy="17161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panose="05000000000000000000" pitchFamily="2" charset="2"/>
              <a:buChar char="Ø"/>
            </a:pPr>
            <a:r>
              <a:rPr lang="es-CO" altLang="es-CO" sz="2400" b="1" dirty="0">
                <a:solidFill>
                  <a:srgbClr val="0070C0"/>
                </a:solidFill>
                <a:latin typeface="Arial Narrow"/>
              </a:rPr>
              <a:t>Dolor en el pecho, irradiado </a:t>
            </a:r>
            <a:r>
              <a:rPr lang="es-CO" altLang="es-CO" sz="2400" dirty="0">
                <a:solidFill>
                  <a:srgbClr val="145768"/>
                </a:solidFill>
                <a:latin typeface="Arial Narrow"/>
              </a:rPr>
              <a:t>al hombro, al brazo izquierdo, al cuello, a la mandíbula y a la espalda, </a:t>
            </a:r>
            <a:r>
              <a:rPr lang="es-CO" altLang="es-CO" sz="2400" b="1" dirty="0">
                <a:solidFill>
                  <a:srgbClr val="145768"/>
                </a:solidFill>
                <a:latin typeface="Arial Narrow"/>
              </a:rPr>
              <a:t>por un tiempo mayor a 20 min.</a:t>
            </a:r>
          </a:p>
        </p:txBody>
      </p:sp>
      <p:sp>
        <p:nvSpPr>
          <p:cNvPr id="7" name="8 Marcador de contenido">
            <a:extLst>
              <a:ext uri="{FF2B5EF4-FFF2-40B4-BE49-F238E27FC236}">
                <a16:creationId xmlns:a16="http://schemas.microsoft.com/office/drawing/2014/main" xmlns="" id="{F42FDDF3-34BC-4A3C-92F8-99553216BC06}"/>
              </a:ext>
            </a:extLst>
          </p:cNvPr>
          <p:cNvSpPr txBox="1">
            <a:spLocks/>
          </p:cNvSpPr>
          <p:nvPr/>
        </p:nvSpPr>
        <p:spPr>
          <a:xfrm>
            <a:off x="687098" y="4035569"/>
            <a:ext cx="4349706" cy="5024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panose="05000000000000000000" pitchFamily="2" charset="2"/>
              <a:buChar char="Ø"/>
            </a:pPr>
            <a:r>
              <a:rPr lang="es-CO" altLang="es-CO" sz="2400" b="1" dirty="0">
                <a:solidFill>
                  <a:srgbClr val="0070C0"/>
                </a:solidFill>
                <a:latin typeface="Arial Narrow"/>
              </a:rPr>
              <a:t>Piel sudorosa, pálida y fría.</a:t>
            </a:r>
          </a:p>
        </p:txBody>
      </p:sp>
      <p:pic>
        <p:nvPicPr>
          <p:cNvPr id="1030" name="Picture 6" descr="Síntomas de una angina de pecho - Salud al día"/>
          <p:cNvPicPr>
            <a:picLocks noChangeAspect="1" noChangeArrowheads="1"/>
          </p:cNvPicPr>
          <p:nvPr/>
        </p:nvPicPr>
        <p:blipFill rotWithShape="1">
          <a:blip r:embed="rId3">
            <a:extLst>
              <a:ext uri="{28A0092B-C50C-407E-A947-70E740481C1C}">
                <a14:useLocalDpi xmlns:a14="http://schemas.microsoft.com/office/drawing/2010/main" val="0"/>
              </a:ext>
            </a:extLst>
          </a:blip>
          <a:srcRect l="12496" r="4297" b="9558"/>
          <a:stretch/>
        </p:blipFill>
        <p:spPr bwMode="auto">
          <a:xfrm>
            <a:off x="5228948" y="1936757"/>
            <a:ext cx="3505559" cy="3869450"/>
          </a:xfrm>
          <a:prstGeom prst="roundRect">
            <a:avLst>
              <a:gd name="adj" fmla="val 21405"/>
            </a:avLst>
          </a:prstGeom>
          <a:noFill/>
          <a:extLst>
            <a:ext uri="{909E8E84-426E-40DD-AFC4-6F175D3DCCD1}">
              <a14:hiddenFill xmlns:a14="http://schemas.microsoft.com/office/drawing/2010/main">
                <a:solidFill>
                  <a:srgbClr val="FFFFFF"/>
                </a:solidFill>
              </a14:hiddenFill>
            </a:ext>
          </a:extLst>
        </p:spPr>
      </p:pic>
      <p:sp>
        <p:nvSpPr>
          <p:cNvPr id="10" name="8 Marcador de contenido">
            <a:extLst>
              <a:ext uri="{FF2B5EF4-FFF2-40B4-BE49-F238E27FC236}">
                <a16:creationId xmlns:a16="http://schemas.microsoft.com/office/drawing/2014/main" xmlns="" id="{78D1B87C-87B0-44C2-93ED-EA3EA23801FA}"/>
              </a:ext>
            </a:extLst>
          </p:cNvPr>
          <p:cNvSpPr txBox="1">
            <a:spLocks/>
          </p:cNvSpPr>
          <p:nvPr/>
        </p:nvSpPr>
        <p:spPr>
          <a:xfrm>
            <a:off x="687098" y="4574015"/>
            <a:ext cx="4349706" cy="474282"/>
          </a:xfrm>
          <a:prstGeom prst="rect">
            <a:avLst/>
          </a:prstGeom>
        </p:spPr>
        <p:txBody>
          <a:bodyPr vert="horz" lIns="91440" tIns="45720" rIns="91440" bIns="45720" rtlCol="0" anchor="t">
            <a:normAutofit/>
          </a:bodyPr>
          <a:lstStyle>
            <a:lvl1pPr marL="228600" indent="-228600" defTabSz="914400" eaLnBrk="1" latinLnBrk="0" hangingPunct="1">
              <a:lnSpc>
                <a:spcPct val="90000"/>
              </a:lnSpc>
              <a:spcBef>
                <a:spcPts val="1000"/>
              </a:spcBef>
              <a:buFont typeface="Wingdings" panose="05000000000000000000" pitchFamily="2" charset="2"/>
              <a:buChar char="Ø"/>
              <a:defRPr sz="2400">
                <a:solidFill>
                  <a:srgbClr val="145768"/>
                </a:solidFill>
                <a:latin typeface="Arial Narrow"/>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r>
              <a:rPr lang="es-CO" altLang="es-CO" dirty="0"/>
              <a:t>Náuseas y vómito.</a:t>
            </a:r>
          </a:p>
        </p:txBody>
      </p:sp>
      <p:sp>
        <p:nvSpPr>
          <p:cNvPr id="11" name="8 Marcador de contenido">
            <a:extLst>
              <a:ext uri="{FF2B5EF4-FFF2-40B4-BE49-F238E27FC236}">
                <a16:creationId xmlns:a16="http://schemas.microsoft.com/office/drawing/2014/main" xmlns="" id="{E4FF4A6F-6116-44B4-9583-80A49E852832}"/>
              </a:ext>
            </a:extLst>
          </p:cNvPr>
          <p:cNvSpPr txBox="1">
            <a:spLocks/>
          </p:cNvSpPr>
          <p:nvPr/>
        </p:nvSpPr>
        <p:spPr>
          <a:xfrm>
            <a:off x="687098" y="5076491"/>
            <a:ext cx="4349706" cy="467239"/>
          </a:xfrm>
          <a:prstGeom prst="rect">
            <a:avLst/>
          </a:prstGeom>
        </p:spPr>
        <p:txBody>
          <a:bodyPr vert="horz" lIns="91440" tIns="45720" rIns="91440" bIns="45720" rtlCol="0" anchor="t">
            <a:normAutofit/>
          </a:bodyPr>
          <a:lstStyle>
            <a:defPPr>
              <a:defRPr lang="es-CO"/>
            </a:defPPr>
            <a:lvl1pPr marL="228600" indent="-228600" defTabSz="914400" eaLnBrk="1" latinLnBrk="0" hangingPunct="1">
              <a:lnSpc>
                <a:spcPct val="90000"/>
              </a:lnSpc>
              <a:spcBef>
                <a:spcPts val="1000"/>
              </a:spcBef>
              <a:buFont typeface="Wingdings" panose="05000000000000000000" pitchFamily="2" charset="2"/>
              <a:buChar char="Ø"/>
              <a:defRPr sz="2400">
                <a:solidFill>
                  <a:srgbClr val="145768"/>
                </a:solidFill>
                <a:latin typeface="Arial Narrow"/>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r>
              <a:rPr lang="es-CO" altLang="es-CO" dirty="0"/>
              <a:t>Mareo, desmayo.</a:t>
            </a:r>
          </a:p>
        </p:txBody>
      </p:sp>
      <p:sp>
        <p:nvSpPr>
          <p:cNvPr id="12" name="8 Marcador de contenido">
            <a:extLst>
              <a:ext uri="{FF2B5EF4-FFF2-40B4-BE49-F238E27FC236}">
                <a16:creationId xmlns:a16="http://schemas.microsoft.com/office/drawing/2014/main" xmlns="" id="{84C8343E-376B-4757-93B8-0C5050D96ED5}"/>
              </a:ext>
            </a:extLst>
          </p:cNvPr>
          <p:cNvSpPr txBox="1">
            <a:spLocks/>
          </p:cNvSpPr>
          <p:nvPr/>
        </p:nvSpPr>
        <p:spPr>
          <a:xfrm>
            <a:off x="644368" y="5571924"/>
            <a:ext cx="4349706" cy="865324"/>
          </a:xfrm>
          <a:prstGeom prst="rect">
            <a:avLst/>
          </a:prstGeom>
        </p:spPr>
        <p:txBody>
          <a:bodyPr vert="horz" lIns="91440" tIns="45720" rIns="91440" bIns="45720" rtlCol="0" anchor="t">
            <a:normAutofit/>
          </a:bodyPr>
          <a:lstStyle>
            <a:defPPr>
              <a:defRPr lang="es-CO"/>
            </a:defPPr>
            <a:lvl1pPr marL="228600" indent="-228600" defTabSz="914400" eaLnBrk="1" latinLnBrk="0" hangingPunct="1">
              <a:lnSpc>
                <a:spcPct val="90000"/>
              </a:lnSpc>
              <a:spcBef>
                <a:spcPts val="1000"/>
              </a:spcBef>
              <a:buFont typeface="Wingdings" panose="05000000000000000000" pitchFamily="2" charset="2"/>
              <a:buChar char="Ø"/>
              <a:defRPr sz="2400">
                <a:solidFill>
                  <a:srgbClr val="145768"/>
                </a:solidFill>
                <a:latin typeface="Arial Narrow"/>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r>
              <a:rPr lang="es-CO" altLang="es-CO" b="1" dirty="0"/>
              <a:t>Sensación general de angustia, ansiedad o muerte inminente.</a:t>
            </a:r>
          </a:p>
        </p:txBody>
      </p:sp>
    </p:spTree>
    <p:extLst>
      <p:ext uri="{BB962C8B-B14F-4D97-AF65-F5344CB8AC3E}">
        <p14:creationId xmlns:p14="http://schemas.microsoft.com/office/powerpoint/2010/main" val="417710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434">
                                            <p:txEl>
                                              <p:pRg st="0" end="0"/>
                                            </p:txEl>
                                          </p:spTgt>
                                        </p:tgtEl>
                                        <p:attrNameLst>
                                          <p:attrName>style.visibility</p:attrName>
                                        </p:attrNameLst>
                                      </p:cBhvr>
                                      <p:to>
                                        <p:strVal val="visible"/>
                                      </p:to>
                                    </p:set>
                                    <p:animEffect transition="in" filter="fade">
                                      <p:cBhvr>
                                        <p:cTn id="14" dur="1000"/>
                                        <p:tgtEl>
                                          <p:spTgt spid="18434">
                                            <p:txEl>
                                              <p:pRg st="0" end="0"/>
                                            </p:txEl>
                                          </p:spTgt>
                                        </p:tgtEl>
                                      </p:cBhvr>
                                    </p:animEffect>
                                    <p:anim calcmode="lin" valueType="num">
                                      <p:cBhvr>
                                        <p:cTn id="15" dur="1000" fill="hold"/>
                                        <p:tgtEl>
                                          <p:spTgt spid="1843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84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P spid="6" grpId="0"/>
      <p:bldP spid="7"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7 Marcador de contenido">
            <a:extLst>
              <a:ext uri="{FF2B5EF4-FFF2-40B4-BE49-F238E27FC236}">
                <a16:creationId xmlns:a16="http://schemas.microsoft.com/office/drawing/2014/main" xmlns="" id="{B4B99125-E8F3-4B64-AB68-08964C96FC9A}"/>
              </a:ext>
            </a:extLst>
          </p:cNvPr>
          <p:cNvSpPr>
            <a:spLocks noGrp="1"/>
          </p:cNvSpPr>
          <p:nvPr>
            <p:ph idx="4294967295"/>
          </p:nvPr>
        </p:nvSpPr>
        <p:spPr>
          <a:xfrm>
            <a:off x="822164" y="1701078"/>
            <a:ext cx="3844028" cy="3118493"/>
          </a:xfrm>
          <a:prstGeom prst="rect">
            <a:avLst/>
          </a:prstGeom>
        </p:spPr>
        <p:txBody>
          <a:bodyPr vert="horz" lIns="91440" tIns="45720" rIns="91440" bIns="45720" rtlCol="0" anchor="t">
            <a:noAutofit/>
          </a:bodyPr>
          <a:lstStyle/>
          <a:p>
            <a:r>
              <a:rPr lang="es-CO" altLang="es-CO" sz="2400" dirty="0">
                <a:solidFill>
                  <a:srgbClr val="145768"/>
                </a:solidFill>
                <a:latin typeface="Arial Narrow"/>
              </a:rPr>
              <a:t>Active el SEM.</a:t>
            </a:r>
            <a:endParaRPr lang="es-CO" altLang="es-CO" sz="2400" b="1" dirty="0">
              <a:solidFill>
                <a:srgbClr val="0070C0"/>
              </a:solidFill>
              <a:latin typeface="Arial Narrow"/>
            </a:endParaRPr>
          </a:p>
          <a:p>
            <a:r>
              <a:rPr lang="es-CO" sz="2400" dirty="0">
                <a:solidFill>
                  <a:srgbClr val="145768"/>
                </a:solidFill>
                <a:latin typeface="Arial Narrow"/>
              </a:rPr>
              <a:t>Informe al servicio de emergencias, la HORA de inicio de los síntomas.</a:t>
            </a:r>
            <a:endParaRPr lang="es-CO" altLang="es-CO" sz="2400" i="1" dirty="0">
              <a:solidFill>
                <a:srgbClr val="145768"/>
              </a:solidFill>
              <a:latin typeface="Arial Narrow"/>
            </a:endParaRPr>
          </a:p>
          <a:p>
            <a:r>
              <a:rPr lang="es-CO" sz="2400" b="1" dirty="0">
                <a:solidFill>
                  <a:srgbClr val="0070C0"/>
                </a:solidFill>
                <a:latin typeface="Arial Narrow"/>
              </a:rPr>
              <a:t>Posición de seguridad </a:t>
            </a:r>
            <a:r>
              <a:rPr lang="es-CO" sz="2400" dirty="0">
                <a:solidFill>
                  <a:srgbClr val="0070C0"/>
                </a:solidFill>
                <a:latin typeface="Arial Narrow"/>
              </a:rPr>
              <a:t>y observe continuamente al paciente.</a:t>
            </a:r>
            <a:endParaRPr lang="en-US" sz="2400" dirty="0">
              <a:solidFill>
                <a:srgbClr val="0070C0"/>
              </a:solidFill>
              <a:latin typeface="Arial Narrow"/>
            </a:endParaRPr>
          </a:p>
        </p:txBody>
      </p:sp>
      <p:sp>
        <p:nvSpPr>
          <p:cNvPr id="6" name="Rectangle 2">
            <a:extLst>
              <a:ext uri="{FF2B5EF4-FFF2-40B4-BE49-F238E27FC236}">
                <a16:creationId xmlns:a16="http://schemas.microsoft.com/office/drawing/2014/main" xmlns="" id="{E808E88E-E394-48A1-A345-C912737BE858}"/>
              </a:ext>
            </a:extLst>
          </p:cNvPr>
          <p:cNvSpPr txBox="1">
            <a:spLocks noGrp="1" noChangeArrowheads="1"/>
          </p:cNvSpPr>
          <p:nvPr>
            <p:ph type="title" idx="4294967295"/>
          </p:nvPr>
        </p:nvSpPr>
        <p:spPr>
          <a:xfrm>
            <a:off x="2452687" y="710307"/>
            <a:ext cx="4238625" cy="649288"/>
          </a:xfrm>
          <a:prstGeom prst="rect">
            <a:avLst/>
          </a:prstGeom>
          <a:ln>
            <a:round/>
          </a:ln>
        </p:spPr>
        <p:txBody>
          <a:bodyPr wrap="square" lIns="90000" tIns="46800" rIns="90000" bIns="46800">
            <a:spAutoFit/>
          </a:bodyPr>
          <a:lstStyle/>
          <a:p>
            <a:pPr algn="ctr">
              <a:buClr>
                <a:srgbClr val="99CC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ES" sz="4000" b="1" dirty="0">
                <a:solidFill>
                  <a:srgbClr val="145768"/>
                </a:solidFill>
                <a:latin typeface="Arial"/>
                <a:ea typeface="+mn-ea"/>
                <a:cs typeface="Arial"/>
              </a:rPr>
              <a:t>¿Qué hacer?</a:t>
            </a:r>
            <a:endParaRPr lang="en-US" sz="4000" dirty="0">
              <a:ea typeface="+mn-ea"/>
            </a:endParaRPr>
          </a:p>
        </p:txBody>
      </p:sp>
      <p:pic>
        <p:nvPicPr>
          <p:cNvPr id="2" name="Picture 2">
            <a:extLst>
              <a:ext uri="{FF2B5EF4-FFF2-40B4-BE49-F238E27FC236}">
                <a16:creationId xmlns:a16="http://schemas.microsoft.com/office/drawing/2014/main" xmlns="" id="{C9CF01E6-E22B-47CB-87F8-B66C494DFB7A}"/>
              </a:ext>
            </a:extLst>
          </p:cNvPr>
          <p:cNvPicPr>
            <a:picLocks noChangeAspect="1"/>
          </p:cNvPicPr>
          <p:nvPr/>
        </p:nvPicPr>
        <p:blipFill>
          <a:blip r:embed="rId3"/>
          <a:stretch>
            <a:fillRect/>
          </a:stretch>
        </p:blipFill>
        <p:spPr>
          <a:xfrm>
            <a:off x="4684138" y="1961228"/>
            <a:ext cx="3272987" cy="3854762"/>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xmlns="" id="{8917296E-763A-447E-892E-F0C3670978DE}"/>
              </a:ext>
            </a:extLst>
          </p:cNvPr>
          <p:cNvSpPr txBox="1"/>
          <p:nvPr/>
        </p:nvSpPr>
        <p:spPr>
          <a:xfrm>
            <a:off x="5174683" y="5571735"/>
            <a:ext cx="301297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a:cs typeface="Arial"/>
                <a:hlinkClick r:id="rId4"/>
              </a:rPr>
              <a:t>https://images.app.goo.gl/bDMujLhqBRoG9F7B8</a:t>
            </a:r>
            <a:endParaRPr lang="en-US" sz="1400" dirty="0"/>
          </a:p>
        </p:txBody>
      </p:sp>
      <p:pic>
        <p:nvPicPr>
          <p:cNvPr id="5" name="Imagen 4">
            <a:extLst>
              <a:ext uri="{FF2B5EF4-FFF2-40B4-BE49-F238E27FC236}">
                <a16:creationId xmlns:a16="http://schemas.microsoft.com/office/drawing/2014/main" xmlns="" id="{3A7142E3-92F0-4DDD-9376-F424BCE62E66}"/>
              </a:ext>
            </a:extLst>
          </p:cNvPr>
          <p:cNvPicPr>
            <a:picLocks noChangeAspect="1"/>
          </p:cNvPicPr>
          <p:nvPr/>
        </p:nvPicPr>
        <p:blipFill>
          <a:blip r:embed="rId5"/>
          <a:stretch>
            <a:fillRect/>
          </a:stretch>
        </p:blipFill>
        <p:spPr>
          <a:xfrm>
            <a:off x="6320631" y="1326116"/>
            <a:ext cx="2061140" cy="1025417"/>
          </a:xfrm>
          <a:prstGeom prst="roundRect">
            <a:avLst/>
          </a:prstGeom>
          <a:ln w="28575">
            <a:solidFill>
              <a:srgbClr val="0000FF"/>
            </a:solidFill>
          </a:ln>
        </p:spPr>
      </p:pic>
      <p:sp>
        <p:nvSpPr>
          <p:cNvPr id="10" name="CuadroTexto 9">
            <a:extLst>
              <a:ext uri="{FF2B5EF4-FFF2-40B4-BE49-F238E27FC236}">
                <a16:creationId xmlns:a16="http://schemas.microsoft.com/office/drawing/2014/main" xmlns="" id="{451064B7-16D3-4916-8C66-7DB75BB2C310}"/>
              </a:ext>
            </a:extLst>
          </p:cNvPr>
          <p:cNvSpPr txBox="1"/>
          <p:nvPr/>
        </p:nvSpPr>
        <p:spPr>
          <a:xfrm>
            <a:off x="6855781" y="1961228"/>
            <a:ext cx="4576438" cy="169277"/>
          </a:xfrm>
          <a:prstGeom prst="rect">
            <a:avLst/>
          </a:prstGeom>
          <a:noFill/>
        </p:spPr>
        <p:txBody>
          <a:bodyPr wrap="square">
            <a:spAutoFit/>
          </a:bodyPr>
          <a:lstStyle/>
          <a:p>
            <a:r>
              <a:rPr lang="es-CO" sz="500" dirty="0"/>
              <a:t>https://images.app.goo.gl/T2MHy2vGL8HYUwt66</a:t>
            </a:r>
          </a:p>
        </p:txBody>
      </p:sp>
      <p:pic>
        <p:nvPicPr>
          <p:cNvPr id="9" name="Imagen 8">
            <a:extLst>
              <a:ext uri="{FF2B5EF4-FFF2-40B4-BE49-F238E27FC236}">
                <a16:creationId xmlns:a16="http://schemas.microsoft.com/office/drawing/2014/main" xmlns="" id="{83CE289C-BB4F-4C20-B950-A1A5FCF4A86E}"/>
              </a:ext>
            </a:extLst>
          </p:cNvPr>
          <p:cNvPicPr>
            <a:picLocks noChangeAspect="1"/>
          </p:cNvPicPr>
          <p:nvPr/>
        </p:nvPicPr>
        <p:blipFill>
          <a:blip r:embed="rId6"/>
          <a:stretch>
            <a:fillRect/>
          </a:stretch>
        </p:blipFill>
        <p:spPr>
          <a:xfrm>
            <a:off x="4415631" y="5270683"/>
            <a:ext cx="1905000" cy="1090613"/>
          </a:xfrm>
          <a:prstGeom prst="roundRect">
            <a:avLst/>
          </a:prstGeom>
          <a:ln w="28575">
            <a:solidFill>
              <a:srgbClr val="0000FF"/>
            </a:solidFill>
          </a:ln>
        </p:spPr>
      </p:pic>
      <p:sp>
        <p:nvSpPr>
          <p:cNvPr id="14" name="CuadroTexto 13">
            <a:extLst>
              <a:ext uri="{FF2B5EF4-FFF2-40B4-BE49-F238E27FC236}">
                <a16:creationId xmlns:a16="http://schemas.microsoft.com/office/drawing/2014/main" xmlns="" id="{4F07A9E4-21D8-4ED1-B9C1-181EB86E346C}"/>
              </a:ext>
            </a:extLst>
          </p:cNvPr>
          <p:cNvSpPr txBox="1"/>
          <p:nvPr/>
        </p:nvSpPr>
        <p:spPr>
          <a:xfrm>
            <a:off x="4799548" y="6073359"/>
            <a:ext cx="5668392" cy="169277"/>
          </a:xfrm>
          <a:prstGeom prst="rect">
            <a:avLst/>
          </a:prstGeom>
          <a:noFill/>
        </p:spPr>
        <p:txBody>
          <a:bodyPr wrap="square">
            <a:spAutoFit/>
          </a:bodyPr>
          <a:lstStyle/>
          <a:p>
            <a:r>
              <a:rPr lang="es-CO" sz="500" dirty="0"/>
              <a:t>https://images.app.goo.gl/u9SbFuG3FQkpFiGP8</a:t>
            </a:r>
          </a:p>
        </p:txBody>
      </p:sp>
      <p:sp>
        <p:nvSpPr>
          <p:cNvPr id="16" name="CuadroTexto 15">
            <a:extLst>
              <a:ext uri="{FF2B5EF4-FFF2-40B4-BE49-F238E27FC236}">
                <a16:creationId xmlns:a16="http://schemas.microsoft.com/office/drawing/2014/main" xmlns="" id="{7C12C061-F790-4F87-A10E-F1CA08B7AD37}"/>
              </a:ext>
            </a:extLst>
          </p:cNvPr>
          <p:cNvSpPr txBox="1"/>
          <p:nvPr/>
        </p:nvSpPr>
        <p:spPr>
          <a:xfrm>
            <a:off x="655256" y="4740963"/>
            <a:ext cx="3604235" cy="1200329"/>
          </a:xfrm>
          <a:prstGeom prst="rect">
            <a:avLst/>
          </a:prstGeom>
          <a:noFill/>
        </p:spPr>
        <p:txBody>
          <a:bodyPr wrap="square">
            <a:spAutoFit/>
          </a:bodyPr>
          <a:lstStyle/>
          <a:p>
            <a:pPr marL="342900" indent="-342900">
              <a:buFont typeface="Arial" panose="020B0604020202020204" pitchFamily="34" charset="0"/>
              <a:buChar char="•"/>
            </a:pPr>
            <a:r>
              <a:rPr lang="es-CO" sz="2400" b="1" dirty="0">
                <a:solidFill>
                  <a:srgbClr val="145768"/>
                </a:solidFill>
                <a:latin typeface="Arial Narrow"/>
              </a:rPr>
              <a:t>Si el paciente presenta paro cardio-respiratorio</a:t>
            </a:r>
            <a:r>
              <a:rPr lang="es-CO" sz="2400" dirty="0">
                <a:solidFill>
                  <a:srgbClr val="145768"/>
                </a:solidFill>
                <a:latin typeface="Arial Narrow"/>
              </a:rPr>
              <a:t>, </a:t>
            </a:r>
            <a:r>
              <a:rPr lang="es-CO" sz="2400" b="1" dirty="0">
                <a:solidFill>
                  <a:srgbClr val="C00000"/>
                </a:solidFill>
                <a:latin typeface="Arial Narrow"/>
              </a:rPr>
              <a:t>inicie maniobras de RCP</a:t>
            </a:r>
            <a:r>
              <a:rPr lang="es-CO" sz="2400" dirty="0">
                <a:solidFill>
                  <a:srgbClr val="145768"/>
                </a:solidFill>
                <a:latin typeface="Arial Narrow"/>
              </a:rPr>
              <a:t>.</a:t>
            </a:r>
            <a:endParaRPr lang="en-US" sz="2400" dirty="0">
              <a:solidFill>
                <a:srgbClr val="145768"/>
              </a:solidFill>
              <a:latin typeface="Arial Narrow"/>
            </a:endParaRPr>
          </a:p>
        </p:txBody>
      </p:sp>
    </p:spTree>
    <p:extLst>
      <p:ext uri="{BB962C8B-B14F-4D97-AF65-F5344CB8AC3E}">
        <p14:creationId xmlns:p14="http://schemas.microsoft.com/office/powerpoint/2010/main" val="2806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Plantilla 2020">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2020" id="{5A6AE1A4-DEDC-482E-B88D-7ACA128D3938}" vid="{4A1BA357-2B1A-4AE0-94AB-225299E295E6}"/>
    </a:ext>
  </a:extLst>
</a:theme>
</file>

<file path=ppt/theme/theme2.xml><?xml version="1.0" encoding="utf-8"?>
<a:theme xmlns:a="http://schemas.openxmlformats.org/drawingml/2006/main" name="1_Diseño personalizado">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935</TotalTime>
  <Words>431</Words>
  <Application>Microsoft Office PowerPoint</Application>
  <PresentationFormat>Presentación en pantalla (4:3)</PresentationFormat>
  <Paragraphs>74</Paragraphs>
  <Slides>15</Slides>
  <Notes>4</Notes>
  <HiddenSlides>0</HiddenSlides>
  <MMClips>2</MMClips>
  <ScaleCrop>false</ScaleCrop>
  <HeadingPairs>
    <vt:vector size="6" baseType="variant">
      <vt:variant>
        <vt:lpstr>Fuentes usadas</vt:lpstr>
      </vt:variant>
      <vt:variant>
        <vt:i4>5</vt:i4>
      </vt:variant>
      <vt:variant>
        <vt:lpstr>Tema</vt:lpstr>
      </vt:variant>
      <vt:variant>
        <vt:i4>8</vt:i4>
      </vt:variant>
      <vt:variant>
        <vt:lpstr>Títulos de diapositiva</vt:lpstr>
      </vt:variant>
      <vt:variant>
        <vt:i4>15</vt:i4>
      </vt:variant>
    </vt:vector>
  </HeadingPairs>
  <TitlesOfParts>
    <vt:vector size="28" baseType="lpstr">
      <vt:lpstr>Arial</vt:lpstr>
      <vt:lpstr>Arial Narrow</vt:lpstr>
      <vt:lpstr>Calibri</vt:lpstr>
      <vt:lpstr>Calibri Light</vt:lpstr>
      <vt:lpstr>Wingdings</vt:lpstr>
      <vt:lpstr>Plantilla 2020</vt:lpstr>
      <vt:lpstr>1_Diseño personalizado</vt:lpstr>
      <vt:lpstr>Diseño personalizado</vt:lpstr>
      <vt:lpstr>2_Diseño personalizado</vt:lpstr>
      <vt:lpstr>3_Diseño personalizado</vt:lpstr>
      <vt:lpstr>4_Diseño personalizado</vt:lpstr>
      <vt:lpstr>5_Diseño personalizado</vt:lpstr>
      <vt:lpstr>6_Diseño personalizado</vt:lpstr>
      <vt:lpstr>Presentación de PowerPoint</vt:lpstr>
      <vt:lpstr>Presentación de PowerPoint</vt:lpstr>
      <vt:lpstr>Objetivos de capacitación</vt:lpstr>
      <vt:lpstr>Infarto Agudo de Miocardio I A M</vt:lpstr>
      <vt:lpstr>Factores de Riesgo modificables</vt:lpstr>
      <vt:lpstr>Presentación de PowerPoint</vt:lpstr>
      <vt:lpstr>¿En qué momento puedo sufrir un infarto?</vt:lpstr>
      <vt:lpstr>Presentación de PowerPoint</vt:lpstr>
      <vt:lpstr>¿Qué hacer?</vt:lpstr>
      <vt:lpstr>¿Qué No hacer?</vt:lpstr>
      <vt:lpstr>Presentación de PowerPoint</vt:lpstr>
      <vt:lpstr>Presentación de PowerPoint</vt:lpstr>
      <vt:lpstr>Impacto</vt:lpstr>
      <vt:lpstr>Presentación de PowerPoint</vt:lpstr>
      <vt:lpstr>Presentación de PowerPoint</vt:lpstr>
    </vt:vector>
  </TitlesOfParts>
  <Company>Secretaria Distrital de Salud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jcmosquera</dc:creator>
  <cp:lastModifiedBy>Alvarado Patiño, Sandra</cp:lastModifiedBy>
  <cp:revision>89</cp:revision>
  <dcterms:created xsi:type="dcterms:W3CDTF">2012-01-04T16:02:49Z</dcterms:created>
  <dcterms:modified xsi:type="dcterms:W3CDTF">2023-04-21T15:01:32Z</dcterms:modified>
</cp:coreProperties>
</file>