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696" r:id="rId3"/>
    <p:sldMasterId id="2147483708" r:id="rId4"/>
    <p:sldMasterId id="2147483732" r:id="rId5"/>
    <p:sldMasterId id="2147483720" r:id="rId6"/>
  </p:sldMasterIdLst>
  <p:notesMasterIdLst>
    <p:notesMasterId r:id="rId26"/>
  </p:notesMasterIdLst>
  <p:sldIdLst>
    <p:sldId id="547" r:id="rId7"/>
    <p:sldId id="301" r:id="rId8"/>
    <p:sldId id="271" r:id="rId9"/>
    <p:sldId id="257" r:id="rId10"/>
    <p:sldId id="269" r:id="rId11"/>
    <p:sldId id="298" r:id="rId12"/>
    <p:sldId id="268" r:id="rId13"/>
    <p:sldId id="267" r:id="rId14"/>
    <p:sldId id="266" r:id="rId15"/>
    <p:sldId id="265" r:id="rId16"/>
    <p:sldId id="261" r:id="rId17"/>
    <p:sldId id="260" r:id="rId18"/>
    <p:sldId id="259" r:id="rId19"/>
    <p:sldId id="258" r:id="rId20"/>
    <p:sldId id="303" r:id="rId21"/>
    <p:sldId id="304" r:id="rId22"/>
    <p:sldId id="287" r:id="rId23"/>
    <p:sldId id="300" r:id="rId24"/>
    <p:sldId id="552" r:id="rId25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 Urbano, Ingrid Katherine" initials="LK" lastIdx="10" clrIdx="0">
    <p:extLst>
      <p:ext uri="{19B8F6BF-5375-455C-9EA6-DF929625EA0E}">
        <p15:presenceInfo xmlns:p15="http://schemas.microsoft.com/office/powerpoint/2012/main" userId="S::iklopez@saludcapital.gov.co::bbda40c3-50d8-494e-9863-25832d39904f" providerId="AD"/>
      </p:ext>
    </p:extLst>
  </p:cmAuthor>
  <p:cmAuthor id="2" name="Reyes Salamanca, Adriana" initials="RA" lastIdx="4" clrIdx="1">
    <p:extLst>
      <p:ext uri="{19B8F6BF-5375-455C-9EA6-DF929625EA0E}">
        <p15:presenceInfo xmlns:p15="http://schemas.microsoft.com/office/powerpoint/2012/main" userId="S::areyes@saludcapital.gov.co::6185a3a5-253f-47ca-93ab-d633debc65a5" providerId="AD"/>
      </p:ext>
    </p:extLst>
  </p:cmAuthor>
  <p:cmAuthor id="3" name="Fajardo Zuluaga, Nubia" initials="FN" lastIdx="1" clrIdx="2">
    <p:extLst>
      <p:ext uri="{19B8F6BF-5375-455C-9EA6-DF929625EA0E}">
        <p15:presenceInfo xmlns:p15="http://schemas.microsoft.com/office/powerpoint/2012/main" userId="S::nfajardo@saludcapital.gov.co::d2252665-327a-4a45-b206-743d40f80d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768"/>
    <a:srgbClr val="ADD8E6"/>
    <a:srgbClr val="FFFF15"/>
    <a:srgbClr val="3127F1"/>
    <a:srgbClr val="0000FF"/>
    <a:srgbClr val="FF33CC"/>
    <a:srgbClr val="FBCCFC"/>
    <a:srgbClr val="00ADE6"/>
    <a:srgbClr val="0070C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D4B8B-D8B5-4BEA-BEB6-525A328DFCB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F9CC329-2B3F-4510-8A7C-C6D3A88E8595}">
      <dgm:prSet/>
      <dgm:spPr/>
      <dgm:t>
        <a:bodyPr/>
        <a:lstStyle/>
        <a:p>
          <a:pPr rtl="0"/>
          <a:r>
            <a:rPr lang="es-ES" b="1" dirty="0"/>
            <a:t>Amenazas en Pasto</a:t>
          </a:r>
          <a:endParaRPr lang="es-CO" dirty="0"/>
        </a:p>
      </dgm:t>
    </dgm:pt>
    <dgm:pt modelId="{974FE847-FFBB-4506-B5CD-03F5C5DB12B9}" type="parTrans" cxnId="{B874E6A6-DAF3-494C-99FD-107266ABF559}">
      <dgm:prSet/>
      <dgm:spPr/>
      <dgm:t>
        <a:bodyPr/>
        <a:lstStyle/>
        <a:p>
          <a:endParaRPr lang="es-CO"/>
        </a:p>
      </dgm:t>
    </dgm:pt>
    <dgm:pt modelId="{C6D4B7C4-9260-45D6-973B-1C24CC6C4EC6}" type="sibTrans" cxnId="{B874E6A6-DAF3-494C-99FD-107266ABF559}">
      <dgm:prSet/>
      <dgm:spPr/>
      <dgm:t>
        <a:bodyPr/>
        <a:lstStyle/>
        <a:p>
          <a:endParaRPr lang="es-CO"/>
        </a:p>
      </dgm:t>
    </dgm:pt>
    <dgm:pt modelId="{BE563C5B-F41B-4194-AFCF-B6BFF2F38116}" type="pres">
      <dgm:prSet presAssocID="{47AD4B8B-D8B5-4BEA-BEB6-525A328DFCBC}" presName="Name0" presStyleCnt="0">
        <dgm:presLayoutVars>
          <dgm:dir/>
          <dgm:resizeHandles val="exact"/>
        </dgm:presLayoutVars>
      </dgm:prSet>
      <dgm:spPr/>
    </dgm:pt>
    <dgm:pt modelId="{3ECCB3C3-E317-4112-8EA5-3A20A7976563}" type="pres">
      <dgm:prSet presAssocID="{1F9CC329-2B3F-4510-8A7C-C6D3A88E8595}" presName="node" presStyleLbl="node1" presStyleIdx="0" presStyleCnt="1" custLinFactNeighborY="8908">
        <dgm:presLayoutVars>
          <dgm:bulletEnabled val="1"/>
        </dgm:presLayoutVars>
      </dgm:prSet>
      <dgm:spPr/>
    </dgm:pt>
  </dgm:ptLst>
  <dgm:cxnLst>
    <dgm:cxn modelId="{99A41C44-FEE0-47AD-BB87-3F4412635D87}" type="presOf" srcId="{47AD4B8B-D8B5-4BEA-BEB6-525A328DFCBC}" destId="{BE563C5B-F41B-4194-AFCF-B6BFF2F38116}" srcOrd="0" destOrd="0" presId="urn:microsoft.com/office/officeart/2005/8/layout/process1"/>
    <dgm:cxn modelId="{7C888399-8291-4201-AB34-C9BF509B4DD6}" type="presOf" srcId="{1F9CC329-2B3F-4510-8A7C-C6D3A88E8595}" destId="{3ECCB3C3-E317-4112-8EA5-3A20A7976563}" srcOrd="0" destOrd="0" presId="urn:microsoft.com/office/officeart/2005/8/layout/process1"/>
    <dgm:cxn modelId="{B874E6A6-DAF3-494C-99FD-107266ABF559}" srcId="{47AD4B8B-D8B5-4BEA-BEB6-525A328DFCBC}" destId="{1F9CC329-2B3F-4510-8A7C-C6D3A88E8595}" srcOrd="0" destOrd="0" parTransId="{974FE847-FFBB-4506-B5CD-03F5C5DB12B9}" sibTransId="{C6D4B7C4-9260-45D6-973B-1C24CC6C4EC6}"/>
    <dgm:cxn modelId="{45A41B79-4E6F-4B53-9F18-8465EC9E5AA8}" type="presParOf" srcId="{BE563C5B-F41B-4194-AFCF-B6BFF2F38116}" destId="{3ECCB3C3-E317-4112-8EA5-3A20A797656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A3642-AD00-4765-B835-4C068A2F7758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s-CO"/>
        </a:p>
      </dgm:t>
    </dgm:pt>
    <dgm:pt modelId="{2BBFBAC5-A1E9-4BB7-91DE-C6FB5D4AE127}">
      <dgm:prSet/>
      <dgm:spPr/>
      <dgm:t>
        <a:bodyPr/>
        <a:lstStyle/>
        <a:p>
          <a:pPr rtl="0"/>
          <a:r>
            <a:rPr lang="es-ES_tradnl" b="1"/>
            <a:t>Acciones Antes</a:t>
          </a:r>
          <a:endParaRPr lang="es-CO"/>
        </a:p>
      </dgm:t>
    </dgm:pt>
    <dgm:pt modelId="{50F396E5-A557-4FFA-A901-FE034AA183EA}" type="parTrans" cxnId="{A07662E3-8172-4AF0-8D6D-CD5DE03A9079}">
      <dgm:prSet/>
      <dgm:spPr/>
      <dgm:t>
        <a:bodyPr/>
        <a:lstStyle/>
        <a:p>
          <a:endParaRPr lang="es-CO"/>
        </a:p>
      </dgm:t>
    </dgm:pt>
    <dgm:pt modelId="{14CEC239-50FF-4440-AF90-F2823D20D72C}" type="sibTrans" cxnId="{A07662E3-8172-4AF0-8D6D-CD5DE03A9079}">
      <dgm:prSet/>
      <dgm:spPr/>
      <dgm:t>
        <a:bodyPr/>
        <a:lstStyle/>
        <a:p>
          <a:endParaRPr lang="es-CO"/>
        </a:p>
      </dgm:t>
    </dgm:pt>
    <dgm:pt modelId="{A57D505B-DDA1-49A4-9711-68428C892366}" type="pres">
      <dgm:prSet presAssocID="{604A3642-AD00-4765-B835-4C068A2F7758}" presName="Name0" presStyleCnt="0">
        <dgm:presLayoutVars>
          <dgm:dir/>
          <dgm:animLvl val="lvl"/>
          <dgm:resizeHandles val="exact"/>
        </dgm:presLayoutVars>
      </dgm:prSet>
      <dgm:spPr/>
    </dgm:pt>
    <dgm:pt modelId="{83E66375-7FA4-479A-8C40-0695034153B2}" type="pres">
      <dgm:prSet presAssocID="{2BBFBAC5-A1E9-4BB7-91DE-C6FB5D4AE12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AE60B61E-BD30-4053-8533-21CB8FE1F3CB}" type="presOf" srcId="{2BBFBAC5-A1E9-4BB7-91DE-C6FB5D4AE127}" destId="{83E66375-7FA4-479A-8C40-0695034153B2}" srcOrd="0" destOrd="0" presId="urn:microsoft.com/office/officeart/2005/8/layout/chevron1"/>
    <dgm:cxn modelId="{B80044B6-7AF5-48B8-B3F5-EFACF6958ED7}" type="presOf" srcId="{604A3642-AD00-4765-B835-4C068A2F7758}" destId="{A57D505B-DDA1-49A4-9711-68428C892366}" srcOrd="0" destOrd="0" presId="urn:microsoft.com/office/officeart/2005/8/layout/chevron1"/>
    <dgm:cxn modelId="{A07662E3-8172-4AF0-8D6D-CD5DE03A9079}" srcId="{604A3642-AD00-4765-B835-4C068A2F7758}" destId="{2BBFBAC5-A1E9-4BB7-91DE-C6FB5D4AE127}" srcOrd="0" destOrd="0" parTransId="{50F396E5-A557-4FFA-A901-FE034AA183EA}" sibTransId="{14CEC239-50FF-4440-AF90-F2823D20D72C}"/>
    <dgm:cxn modelId="{2622EA44-5161-4A32-A070-F98323C4F77C}" type="presParOf" srcId="{A57D505B-DDA1-49A4-9711-68428C892366}" destId="{83E66375-7FA4-479A-8C40-0695034153B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307E5-A886-4D21-92CB-9A5CF177737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C0B0B712-6A4B-4002-96D5-0BDBCF1927DF}">
      <dgm:prSet/>
      <dgm:spPr/>
      <dgm:t>
        <a:bodyPr/>
        <a:lstStyle/>
        <a:p>
          <a:pPr rtl="0"/>
          <a:r>
            <a:rPr lang="es-ES" b="1" dirty="0"/>
            <a:t>RECUERDE…</a:t>
          </a:r>
          <a:endParaRPr lang="es-CO" dirty="0"/>
        </a:p>
      </dgm:t>
    </dgm:pt>
    <dgm:pt modelId="{A2CCA30C-C74C-4EC8-8022-CB9F3A986EB7}" type="parTrans" cxnId="{D90F16CC-60C4-4673-9958-17E279720AE4}">
      <dgm:prSet/>
      <dgm:spPr/>
      <dgm:t>
        <a:bodyPr/>
        <a:lstStyle/>
        <a:p>
          <a:endParaRPr lang="es-CO"/>
        </a:p>
      </dgm:t>
    </dgm:pt>
    <dgm:pt modelId="{B1CA3BCB-DE48-4E1F-A2AE-138CD170A436}" type="sibTrans" cxnId="{D90F16CC-60C4-4673-9958-17E279720AE4}">
      <dgm:prSet/>
      <dgm:spPr/>
      <dgm:t>
        <a:bodyPr/>
        <a:lstStyle/>
        <a:p>
          <a:endParaRPr lang="es-CO"/>
        </a:p>
      </dgm:t>
    </dgm:pt>
    <dgm:pt modelId="{5A4AEFD2-36F6-4CD8-8861-3449A7A4ABEE}" type="pres">
      <dgm:prSet presAssocID="{F6C307E5-A886-4D21-92CB-9A5CF177737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DBE676-A34F-43F6-B3DF-2997D542D52B}" type="pres">
      <dgm:prSet presAssocID="{C0B0B712-6A4B-4002-96D5-0BDBCF1927DF}" presName="horFlow" presStyleCnt="0"/>
      <dgm:spPr/>
    </dgm:pt>
    <dgm:pt modelId="{7CBB189E-DC8A-4287-8D56-3D69B29EDE21}" type="pres">
      <dgm:prSet presAssocID="{C0B0B712-6A4B-4002-96D5-0BDBCF1927DF}" presName="bigChev" presStyleLbl="node1" presStyleIdx="0" presStyleCnt="1"/>
      <dgm:spPr/>
    </dgm:pt>
  </dgm:ptLst>
  <dgm:cxnLst>
    <dgm:cxn modelId="{0836C019-B298-4450-93D2-5D05A7F9C6FD}" type="presOf" srcId="{F6C307E5-A886-4D21-92CB-9A5CF177737E}" destId="{5A4AEFD2-36F6-4CD8-8861-3449A7A4ABEE}" srcOrd="0" destOrd="0" presId="urn:microsoft.com/office/officeart/2005/8/layout/lProcess3"/>
    <dgm:cxn modelId="{D90F16CC-60C4-4673-9958-17E279720AE4}" srcId="{F6C307E5-A886-4D21-92CB-9A5CF177737E}" destId="{C0B0B712-6A4B-4002-96D5-0BDBCF1927DF}" srcOrd="0" destOrd="0" parTransId="{A2CCA30C-C74C-4EC8-8022-CB9F3A986EB7}" sibTransId="{B1CA3BCB-DE48-4E1F-A2AE-138CD170A436}"/>
    <dgm:cxn modelId="{524C97CE-7725-40A5-91B5-024DB7A94C21}" type="presOf" srcId="{C0B0B712-6A4B-4002-96D5-0BDBCF1927DF}" destId="{7CBB189E-DC8A-4287-8D56-3D69B29EDE21}" srcOrd="0" destOrd="0" presId="urn:microsoft.com/office/officeart/2005/8/layout/lProcess3"/>
    <dgm:cxn modelId="{8B9C0F8C-4BCC-46FB-B184-5FA81597ABDF}" type="presParOf" srcId="{5A4AEFD2-36F6-4CD8-8861-3449A7A4ABEE}" destId="{F6DBE676-A34F-43F6-B3DF-2997D542D52B}" srcOrd="0" destOrd="0" presId="urn:microsoft.com/office/officeart/2005/8/layout/lProcess3"/>
    <dgm:cxn modelId="{A0A904EE-42BB-4A43-BBEC-7A8E68B76B56}" type="presParOf" srcId="{F6DBE676-A34F-43F6-B3DF-2997D542D52B}" destId="{7CBB189E-DC8A-4287-8D56-3D69B29EDE2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6372F-2CFA-4AC0-B88D-AB56DA5968FC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4382F81-260B-4784-9C2A-82027E942E29}">
      <dgm:prSet/>
      <dgm:spPr/>
      <dgm:t>
        <a:bodyPr/>
        <a:lstStyle/>
        <a:p>
          <a:pPr rtl="0"/>
          <a:r>
            <a:rPr lang="es-CO" b="1" dirty="0"/>
            <a:t>SEIS CLAVES MAESTRAS</a:t>
          </a:r>
          <a:r>
            <a:rPr lang="es-CO" dirty="0"/>
            <a:t> </a:t>
          </a:r>
        </a:p>
      </dgm:t>
    </dgm:pt>
    <dgm:pt modelId="{BED52E19-BDBF-4F07-A31F-B2132D5972DF}" type="parTrans" cxnId="{C22108DF-6BA6-46D5-86D1-0E2B232FFCD6}">
      <dgm:prSet/>
      <dgm:spPr/>
      <dgm:t>
        <a:bodyPr/>
        <a:lstStyle/>
        <a:p>
          <a:endParaRPr lang="es-CO"/>
        </a:p>
      </dgm:t>
    </dgm:pt>
    <dgm:pt modelId="{DFF5A83B-FAE1-458E-B998-F4571C7FE44B}" type="sibTrans" cxnId="{C22108DF-6BA6-46D5-86D1-0E2B232FFCD6}">
      <dgm:prSet/>
      <dgm:spPr/>
      <dgm:t>
        <a:bodyPr/>
        <a:lstStyle/>
        <a:p>
          <a:endParaRPr lang="es-CO"/>
        </a:p>
      </dgm:t>
    </dgm:pt>
    <dgm:pt modelId="{AF2E825C-1CDA-463D-B64A-3C19A22B37CC}" type="pres">
      <dgm:prSet presAssocID="{68B6372F-2CFA-4AC0-B88D-AB56DA5968FC}" presName="Name0" presStyleCnt="0">
        <dgm:presLayoutVars>
          <dgm:dir/>
          <dgm:animLvl val="lvl"/>
          <dgm:resizeHandles val="exact"/>
        </dgm:presLayoutVars>
      </dgm:prSet>
      <dgm:spPr/>
    </dgm:pt>
    <dgm:pt modelId="{4777D3B7-9967-43D1-A705-A83B98DB0674}" type="pres">
      <dgm:prSet presAssocID="{84382F81-260B-4784-9C2A-82027E942E29}" presName="parTxOnly" presStyleLbl="node1" presStyleIdx="0" presStyleCnt="1" custLinFactNeighborX="5512" custLinFactNeighborY="-14358">
        <dgm:presLayoutVars>
          <dgm:chMax val="0"/>
          <dgm:chPref val="0"/>
          <dgm:bulletEnabled val="1"/>
        </dgm:presLayoutVars>
      </dgm:prSet>
      <dgm:spPr/>
    </dgm:pt>
  </dgm:ptLst>
  <dgm:cxnLst>
    <dgm:cxn modelId="{C90E7533-8931-4622-AFF7-7A3F9E5B9B60}" type="presOf" srcId="{68B6372F-2CFA-4AC0-B88D-AB56DA5968FC}" destId="{AF2E825C-1CDA-463D-B64A-3C19A22B37CC}" srcOrd="0" destOrd="0" presId="urn:microsoft.com/office/officeart/2005/8/layout/chevron1"/>
    <dgm:cxn modelId="{047B83A2-EDA2-4E6E-AB02-2C6A4962D213}" type="presOf" srcId="{84382F81-260B-4784-9C2A-82027E942E29}" destId="{4777D3B7-9967-43D1-A705-A83B98DB0674}" srcOrd="0" destOrd="0" presId="urn:microsoft.com/office/officeart/2005/8/layout/chevron1"/>
    <dgm:cxn modelId="{C22108DF-6BA6-46D5-86D1-0E2B232FFCD6}" srcId="{68B6372F-2CFA-4AC0-B88D-AB56DA5968FC}" destId="{84382F81-260B-4784-9C2A-82027E942E29}" srcOrd="0" destOrd="0" parTransId="{BED52E19-BDBF-4F07-A31F-B2132D5972DF}" sibTransId="{DFF5A83B-FAE1-458E-B998-F4571C7FE44B}"/>
    <dgm:cxn modelId="{4F454420-0880-4078-BB09-E37C113AE230}" type="presParOf" srcId="{AF2E825C-1CDA-463D-B64A-3C19A22B37CC}" destId="{4777D3B7-9967-43D1-A705-A83B98DB067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CB3C3-E317-4112-8EA5-3A20A7976563}">
      <dsp:nvSpPr>
        <dsp:cNvPr id="0" name=""/>
        <dsp:cNvSpPr/>
      </dsp:nvSpPr>
      <dsp:spPr>
        <a:xfrm>
          <a:off x="1564" y="0"/>
          <a:ext cx="3200446" cy="812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Amenazas en Pasto</a:t>
          </a:r>
          <a:endParaRPr lang="es-CO" sz="2800" kern="1200" dirty="0"/>
        </a:p>
      </dsp:txBody>
      <dsp:txXfrm>
        <a:off x="25372" y="23808"/>
        <a:ext cx="3152830" cy="765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66375-7FA4-479A-8C40-0695034153B2}">
      <dsp:nvSpPr>
        <dsp:cNvPr id="0" name=""/>
        <dsp:cNvSpPr/>
      </dsp:nvSpPr>
      <dsp:spPr>
        <a:xfrm>
          <a:off x="1680" y="0"/>
          <a:ext cx="3438338" cy="5365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/>
            <a:t>Acciones Antes</a:t>
          </a:r>
          <a:endParaRPr lang="es-CO" sz="3200" kern="1200"/>
        </a:p>
      </dsp:txBody>
      <dsp:txXfrm>
        <a:off x="269968" y="0"/>
        <a:ext cx="2901763" cy="536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B189E-DC8A-4287-8D56-3D69B29EDE21}">
      <dsp:nvSpPr>
        <dsp:cNvPr id="0" name=""/>
        <dsp:cNvSpPr/>
      </dsp:nvSpPr>
      <dsp:spPr>
        <a:xfrm>
          <a:off x="872873" y="66"/>
          <a:ext cx="2490378" cy="996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RECUERDE…</a:t>
          </a:r>
          <a:endParaRPr lang="es-CO" sz="2200" kern="1200" dirty="0"/>
        </a:p>
      </dsp:txBody>
      <dsp:txXfrm>
        <a:off x="1370949" y="66"/>
        <a:ext cx="1494227" cy="996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7D3B7-9967-43D1-A705-A83B98DB0674}">
      <dsp:nvSpPr>
        <dsp:cNvPr id="0" name=""/>
        <dsp:cNvSpPr/>
      </dsp:nvSpPr>
      <dsp:spPr>
        <a:xfrm>
          <a:off x="5063" y="0"/>
          <a:ext cx="5179512" cy="5015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/>
            <a:t>SEIS CLAVES MAESTRAS</a:t>
          </a:r>
          <a:r>
            <a:rPr lang="es-CO" sz="3000" kern="1200" dirty="0"/>
            <a:t> </a:t>
          </a:r>
        </a:p>
      </dsp:txBody>
      <dsp:txXfrm>
        <a:off x="255826" y="0"/>
        <a:ext cx="4677986" cy="50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noProof="0"/>
              <a:t>Haga clic para modificar el estilo de texto del patrón</a:t>
            </a:r>
          </a:p>
          <a:p>
            <a:pPr lvl="1"/>
            <a:r>
              <a:rPr lang="es-CO" noProof="0"/>
              <a:t>Segundo nivel</a:t>
            </a:r>
          </a:p>
          <a:p>
            <a:pPr lvl="2"/>
            <a:r>
              <a:rPr lang="es-CO" noProof="0"/>
              <a:t>Tercer nivel</a:t>
            </a:r>
          </a:p>
          <a:p>
            <a:pPr lvl="3"/>
            <a:r>
              <a:rPr lang="es-CO" noProof="0"/>
              <a:t>Cuarto nivel</a:t>
            </a:r>
          </a:p>
          <a:p>
            <a:pPr lvl="4"/>
            <a:r>
              <a:rPr lang="es-CO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19C0DA-2831-4712-9E47-44DD89F8782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8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206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025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082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019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6478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85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235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152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145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746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730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009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2396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445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611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46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362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845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693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431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554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3960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43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759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010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50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864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406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377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927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429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263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F7354C-D13F-4BE0-8C3B-A75E35AE80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23AE017-AA24-4ECA-8E27-AD2F8581D2D8}"/>
              </a:ext>
            </a:extLst>
          </p:cNvPr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9C56BD-6FB7-45EE-AE10-6F369ABF3E05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00523D-CCA5-49E4-AFA1-B7227D1E8C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1446591-177B-4DC5-9B71-4CFB7FDCDF07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76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C62C59-3ACA-44FA-ABF0-FA7657262C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59CAB4-C6C4-450E-881A-B0D7D615A9FD}"/>
              </a:ext>
            </a:extLst>
          </p:cNvPr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B302903-B7A6-4B9E-A872-39AC04C13D3F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24EBEB-7AF1-4531-BE46-0A986754931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181E0B3-23D5-4BEA-90C9-88972EA9789E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7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8102958" y="4194488"/>
            <a:ext cx="1041042" cy="266351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8"/>
            <a:ext cx="524625" cy="1991665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174ED-CA50-4967-BC7F-46A8A4920D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89950" y="5875707"/>
            <a:ext cx="552776" cy="8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goo.gl/k8bcm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OCz7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WHX5qE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JnTzUQ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o.gl/GVh279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goo.gl/MXNkd6" TargetMode="Externa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IUMdk7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15747" b="-1"/>
          <a:stretch/>
        </p:blipFill>
        <p:spPr>
          <a:xfrm>
            <a:off x="20" y="1281"/>
            <a:ext cx="9232774" cy="7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3">
            <a:extLst>
              <a:ext uri="{FF2B5EF4-FFF2-40B4-BE49-F238E27FC236}">
                <a16:creationId xmlns:a16="http://schemas.microsoft.com/office/drawing/2014/main" id="{E7DB77F6-713C-EFE4-FD17-ED606996A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pic>
        <p:nvPicPr>
          <p:cNvPr id="2" name="Diagrama 1">
            <a:extLst>
              <a:ext uri="{FF2B5EF4-FFF2-40B4-BE49-F238E27FC236}">
                <a16:creationId xmlns:a16="http://schemas.microsoft.com/office/drawing/2014/main" id="{0486CDBB-8329-CD2A-23F8-0ED64BB6F3A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197100"/>
            <a:ext cx="4114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5C966D2B-B38F-0B10-8F52-6BD3FA85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-5586" r="19565"/>
          <a:stretch>
            <a:fillRect/>
          </a:stretch>
        </p:blipFill>
        <p:spPr bwMode="auto">
          <a:xfrm>
            <a:off x="611188" y="779463"/>
            <a:ext cx="43910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24790F94-2AAD-29F3-0D77-AF951346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6208713"/>
            <a:ext cx="1266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900">
                <a:solidFill>
                  <a:srgbClr val="FF3300"/>
                </a:solidFill>
                <a:hlinkClick r:id="rId4"/>
              </a:rPr>
              <a:t>https://goo.gl/k8bcmN</a:t>
            </a:r>
            <a:endParaRPr lang="es-ES" altLang="es-CO" sz="900">
              <a:solidFill>
                <a:srgbClr val="FF33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CD2E070-D940-FD4A-8444-F48FC307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23850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>
            <a:extLst>
              <a:ext uri="{FF2B5EF4-FFF2-40B4-BE49-F238E27FC236}">
                <a16:creationId xmlns:a16="http://schemas.microsoft.com/office/drawing/2014/main" id="{6FE958F7-1B0A-0DD8-6369-F9E949AB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pic>
        <p:nvPicPr>
          <p:cNvPr id="3" name="Diagrama 2">
            <a:extLst>
              <a:ext uri="{FF2B5EF4-FFF2-40B4-BE49-F238E27FC236}">
                <a16:creationId xmlns:a16="http://schemas.microsoft.com/office/drawing/2014/main" id="{D7EF342A-1732-0F63-FD91-571D3BAACF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8400"/>
            <a:ext cx="70104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6">
            <a:extLst>
              <a:ext uri="{FF2B5EF4-FFF2-40B4-BE49-F238E27FC236}">
                <a16:creationId xmlns:a16="http://schemas.microsoft.com/office/drawing/2014/main" id="{48AC5A03-F1EE-9F4D-355B-B1E6A4D5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781550"/>
            <a:ext cx="1187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900">
                <a:solidFill>
                  <a:srgbClr val="FF3300"/>
                </a:solidFill>
                <a:hlinkClick r:id="rId3"/>
              </a:rPr>
              <a:t>http://goo.gl/yOCz73</a:t>
            </a:r>
            <a:endParaRPr lang="es-ES" altLang="es-CO" sz="900">
              <a:solidFill>
                <a:srgbClr val="FF33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E193C85-6840-114B-9BA5-60C828AD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5288"/>
            <a:ext cx="74882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pic>
        <p:nvPicPr>
          <p:cNvPr id="35845" name="Picture 8" descr="Resultado de imagen para plan familiar de emergencia">
            <a:extLst>
              <a:ext uri="{FF2B5EF4-FFF2-40B4-BE49-F238E27FC236}">
                <a16:creationId xmlns:a16="http://schemas.microsoft.com/office/drawing/2014/main" id="{9105EE98-246D-E0F8-AC8A-78D57617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747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>
            <a:extLst>
              <a:ext uri="{FF2B5EF4-FFF2-40B4-BE49-F238E27FC236}">
                <a16:creationId xmlns:a16="http://schemas.microsoft.com/office/drawing/2014/main" id="{C2B87F91-8B0D-C3E5-A1DB-4FEF889F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6914A0E-B9B9-744C-B53E-3BE47C5D83AF}"/>
              </a:ext>
            </a:extLst>
          </p:cNvPr>
          <p:cNvGraphicFramePr/>
          <p:nvPr/>
        </p:nvGraphicFramePr>
        <p:xfrm>
          <a:off x="2771800" y="1052736"/>
          <a:ext cx="3441700" cy="53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Diagrama 1">
            <a:extLst>
              <a:ext uri="{FF2B5EF4-FFF2-40B4-BE49-F238E27FC236}">
                <a16:creationId xmlns:a16="http://schemas.microsoft.com/office/drawing/2014/main" id="{EEEB3EF1-F2E1-D9B1-AF22-D47B4665258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87500"/>
            <a:ext cx="8763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764142E-8F08-404D-A437-07CE22A8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60350"/>
            <a:ext cx="7489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  <a:latin typeface="+mn-lt"/>
                <a:cs typeface="+mn-cs"/>
              </a:rPr>
              <a:t>Plan Familiar de Emergencia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>
            <a:extLst>
              <a:ext uri="{FF2B5EF4-FFF2-40B4-BE49-F238E27FC236}">
                <a16:creationId xmlns:a16="http://schemas.microsoft.com/office/drawing/2014/main" id="{24303AEA-79F8-B357-6EE3-728118FF7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D6581B0-9B27-E64B-A014-F8F6728F2FD2}"/>
              </a:ext>
            </a:extLst>
          </p:cNvPr>
          <p:cNvGraphicFramePr/>
          <p:nvPr/>
        </p:nvGraphicFramePr>
        <p:xfrm>
          <a:off x="13715" y="1412776"/>
          <a:ext cx="4236126" cy="99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Diagrama 1">
            <a:extLst>
              <a:ext uri="{FF2B5EF4-FFF2-40B4-BE49-F238E27FC236}">
                <a16:creationId xmlns:a16="http://schemas.microsoft.com/office/drawing/2014/main" id="{71184F39-2B77-76F0-5170-FE0C1F3A753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231900"/>
            <a:ext cx="51816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564D2A04-A5AC-AFCB-721A-31D7D0D4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516563"/>
            <a:ext cx="1243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900">
                <a:solidFill>
                  <a:srgbClr val="FF3300"/>
                </a:solidFill>
                <a:hlinkClick r:id="rId8"/>
              </a:rPr>
              <a:t>http://goo.gl/WHX5qE</a:t>
            </a:r>
            <a:endParaRPr lang="es-ES" altLang="es-CO" sz="900">
              <a:solidFill>
                <a:srgbClr val="FF33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5DA448E-5C31-B346-9904-F5DD301E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4882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pic>
        <p:nvPicPr>
          <p:cNvPr id="35847" name="Picture 9" descr="http://4.bp.blogspot.com/-F_ikrJodIzg/VPLxZmSihgI/AAAAAAAAxHQ/JoSSX8v5WXA/s1600/646197_gd.jpg">
            <a:extLst>
              <a:ext uri="{FF2B5EF4-FFF2-40B4-BE49-F238E27FC236}">
                <a16:creationId xmlns:a16="http://schemas.microsoft.com/office/drawing/2014/main" id="{2AD0F4AC-B4AF-65C7-D4A1-C796A0CD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8900"/>
            <a:ext cx="37465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">
            <a:extLst>
              <a:ext uri="{FF2B5EF4-FFF2-40B4-BE49-F238E27FC236}">
                <a16:creationId xmlns:a16="http://schemas.microsoft.com/office/drawing/2014/main" id="{09DE7835-8F4C-7E9C-ADD4-E634E54E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EE1B2F7-F7DD-8343-93FA-1301FC478F76}"/>
              </a:ext>
            </a:extLst>
          </p:cNvPr>
          <p:cNvGraphicFramePr/>
          <p:nvPr/>
        </p:nvGraphicFramePr>
        <p:xfrm>
          <a:off x="1979712" y="5445224"/>
          <a:ext cx="5184576" cy="50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Diagrama 1">
            <a:extLst>
              <a:ext uri="{FF2B5EF4-FFF2-40B4-BE49-F238E27FC236}">
                <a16:creationId xmlns:a16="http://schemas.microsoft.com/office/drawing/2014/main" id="{583E2C19-E803-C03B-C4DF-F621BBEC82C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20800"/>
            <a:ext cx="65659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C64BDA0-9DB3-B949-BB6C-4AC24BF9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3850"/>
            <a:ext cx="7489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ángulo 1">
            <a:extLst>
              <a:ext uri="{FF2B5EF4-FFF2-40B4-BE49-F238E27FC236}">
                <a16:creationId xmlns:a16="http://schemas.microsoft.com/office/drawing/2014/main" id="{F4A5410B-7AE9-6287-C345-4ACE32BA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12" y="410797"/>
            <a:ext cx="9091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O" sz="4000" dirty="0">
                <a:solidFill>
                  <a:schemeClr val="accent1"/>
                </a:solidFill>
                <a:latin typeface="Arial" panose="020B0604020202020204" pitchFamily="34" charset="0"/>
              </a:rPr>
              <a:t>Recomendaciones básicas en caso de estar bajo emergencia de erupción:</a:t>
            </a:r>
            <a:endParaRPr lang="es-CO" altLang="es-CO" sz="4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9938" name="Imagen 2">
            <a:extLst>
              <a:ext uri="{FF2B5EF4-FFF2-40B4-BE49-F238E27FC236}">
                <a16:creationId xmlns:a16="http://schemas.microsoft.com/office/drawing/2014/main" id="{AC43A4B0-E6A4-2382-7F2D-9795093A0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b="13461"/>
          <a:stretch>
            <a:fillRect/>
          </a:stretch>
        </p:blipFill>
        <p:spPr bwMode="auto">
          <a:xfrm>
            <a:off x="0" y="2051906"/>
            <a:ext cx="81375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ángulo 1">
            <a:extLst>
              <a:ext uri="{FF2B5EF4-FFF2-40B4-BE49-F238E27FC236}">
                <a16:creationId xmlns:a16="http://schemas.microsoft.com/office/drawing/2014/main" id="{C2B4AE36-4456-13F2-2939-A5B58461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2" y="2362586"/>
            <a:ext cx="7993062" cy="213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017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01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01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01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lnSpc>
                <a:spcPct val="112000"/>
              </a:lnSpc>
              <a:spcBef>
                <a:spcPts val="488"/>
              </a:spcBef>
              <a:buClr>
                <a:srgbClr val="231F20"/>
              </a:buClr>
              <a:buSzPts val="1400"/>
              <a:buFont typeface="Arial" panose="020B0604020202020204" pitchFamily="34" charset="0"/>
              <a:buChar char="•"/>
            </a:pPr>
            <a:r>
              <a:rPr lang="es-ES" altLang="es-CO" sz="2000" dirty="0">
                <a:solidFill>
                  <a:srgbClr val="231F20"/>
                </a:solidFill>
                <a:latin typeface="Arial" panose="020B0604020202020204" pitchFamily="34" charset="0"/>
              </a:rPr>
              <a:t>No se suba a su techo para eliminar las cenizas a menos que tenga orientación o capacitación. Si tiene que eliminar las cenizas, tenga mucho cuidado, ya que las superficies se vuelven resbaladizas. Tenga cuidado de no agregar peso adicional a un techo sobrecargado, las cenizas pueden generar gran peso.</a:t>
            </a:r>
            <a:endParaRPr lang="es-CO" altLang="es-CO" sz="2000" dirty="0">
              <a:latin typeface="Arial" panose="020B0604020202020204" pitchFamily="34" charset="0"/>
            </a:endParaRPr>
          </a:p>
        </p:txBody>
      </p:sp>
      <p:pic>
        <p:nvPicPr>
          <p:cNvPr id="40962" name="Imagen 2">
            <a:extLst>
              <a:ext uri="{FF2B5EF4-FFF2-40B4-BE49-F238E27FC236}">
                <a16:creationId xmlns:a16="http://schemas.microsoft.com/office/drawing/2014/main" id="{73D607ED-60E5-1462-C5C7-2F5219170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4783871"/>
            <a:ext cx="8285871" cy="12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ángulo 3">
            <a:extLst>
              <a:ext uri="{FF2B5EF4-FFF2-40B4-BE49-F238E27FC236}">
                <a16:creationId xmlns:a16="http://schemas.microsoft.com/office/drawing/2014/main" id="{F5FC13D8-32DA-E205-294C-BDFF187E6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45" y="265298"/>
            <a:ext cx="77135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O" sz="4000" dirty="0">
                <a:solidFill>
                  <a:schemeClr val="accent1"/>
                </a:solidFill>
                <a:latin typeface="Arial" panose="020B0604020202020204" pitchFamily="34" charset="0"/>
              </a:rPr>
              <a:t>Recomendaciones básicas en caso de estar bajo emergencia de erupción:</a:t>
            </a:r>
            <a:endParaRPr lang="es-CO" altLang="es-CO" sz="4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3">
            <a:extLst>
              <a:ext uri="{FF2B5EF4-FFF2-40B4-BE49-F238E27FC236}">
                <a16:creationId xmlns:a16="http://schemas.microsoft.com/office/drawing/2014/main" id="{6E12400D-66E7-D5F4-0D35-7624F964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pic>
        <p:nvPicPr>
          <p:cNvPr id="4100" name="Text Box 2">
            <a:extLst>
              <a:ext uri="{FF2B5EF4-FFF2-40B4-BE49-F238E27FC236}">
                <a16:creationId xmlns:a16="http://schemas.microsoft.com/office/drawing/2014/main" id="{5C1F5730-A040-B7A5-2D10-E0CA42444E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35100"/>
            <a:ext cx="83947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5">
            <a:extLst>
              <a:ext uri="{FF2B5EF4-FFF2-40B4-BE49-F238E27FC236}">
                <a16:creationId xmlns:a16="http://schemas.microsoft.com/office/drawing/2014/main" id="{A830E711-4816-E13B-8280-8CE58E4C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4508500"/>
            <a:ext cx="1222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O" sz="900" b="1">
                <a:solidFill>
                  <a:srgbClr val="0000FF"/>
                </a:solidFill>
                <a:hlinkClick r:id="rId3"/>
              </a:rPr>
              <a:t>http://goo.gl/JnTzUQ</a:t>
            </a:r>
            <a:endParaRPr lang="es-ES" altLang="es-CO" sz="900">
              <a:solidFill>
                <a:srgbClr val="FF3300"/>
              </a:solidFill>
            </a:endParaRPr>
          </a:p>
        </p:txBody>
      </p:sp>
      <p:pic>
        <p:nvPicPr>
          <p:cNvPr id="4106" name="Picture 10" descr="Imagen relacionada">
            <a:extLst>
              <a:ext uri="{FF2B5EF4-FFF2-40B4-BE49-F238E27FC236}">
                <a16:creationId xmlns:a16="http://schemas.microsoft.com/office/drawing/2014/main" id="{47F68878-11CA-ED47-D9B4-D093D31D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409700"/>
            <a:ext cx="36576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tángulo 1">
            <a:extLst>
              <a:ext uri="{FF2B5EF4-FFF2-40B4-BE49-F238E27FC236}">
                <a16:creationId xmlns:a16="http://schemas.microsoft.com/office/drawing/2014/main" id="{A9E2701E-A54D-C2EF-E53C-62AAAC18432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69900"/>
            <a:ext cx="46228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2">
            <a:extLst>
              <a:ext uri="{FF2B5EF4-FFF2-40B4-BE49-F238E27FC236}">
                <a16:creationId xmlns:a16="http://schemas.microsoft.com/office/drawing/2014/main" id="{12756758-B8A9-4DEB-B240-A917DD30C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1214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1457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7171765" y="3218328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F2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47648E-3AC9-499E-AD38-DFEC1D543A0C}"/>
              </a:ext>
            </a:extLst>
          </p:cNvPr>
          <p:cNvSpPr/>
          <p:nvPr/>
        </p:nvSpPr>
        <p:spPr>
          <a:xfrm>
            <a:off x="2406983" y="2043311"/>
            <a:ext cx="4330033" cy="144655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Gracias</a:t>
            </a:r>
            <a:endParaRPr lang="es-ES" sz="88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95D2B2-3D7A-4040-8091-653F64B26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126" y="4282217"/>
            <a:ext cx="4267748" cy="9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CE0DB159-0A7E-00F7-8454-3F5FF98D8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4B7BE4F5-92A4-AE93-A29F-486B3ECB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6626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None/>
            </a:pPr>
            <a:r>
              <a:rPr lang="es-CO" altLang="es-CO" sz="4000" b="1" dirty="0">
                <a:solidFill>
                  <a:srgbClr val="004268"/>
                </a:solidFill>
              </a:rPr>
              <a:t>Plan Familiar de Emergencia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73BE191-A688-C158-D17E-752CBA3C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8625"/>
            <a:ext cx="86423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600" b="1" dirty="0"/>
              <a:t>Dirección de Urgencias y Emergencias en Salud</a:t>
            </a:r>
            <a:endParaRPr lang="es-CO" altLang="es-CO" sz="3600" dirty="0"/>
          </a:p>
          <a:p>
            <a:pPr algn="ctr">
              <a:spcBef>
                <a:spcPct val="0"/>
              </a:spcBef>
              <a:buFontTx/>
              <a:buNone/>
            </a:pPr>
            <a:endParaRPr lang="es-CO" altLang="es-CO" sz="30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s-CO" altLang="es-CO" sz="3600" b="1" dirty="0"/>
              <a:t>Subdirección de Gestión de Riesgo en Emergencias y Desastres</a:t>
            </a:r>
          </a:p>
        </p:txBody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A66BDA3E-18BC-94CD-D8C0-B37E1433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14700"/>
            <a:ext cx="7883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4000" b="1" dirty="0">
                <a:solidFill>
                  <a:srgbClr val="004268"/>
                </a:solidFill>
              </a:rPr>
              <a:t>Curso Primer Respondiente en Emergencias y Desastres</a:t>
            </a:r>
            <a:endParaRPr lang="es-CO" altLang="es-CO" sz="4000" dirty="0">
              <a:solidFill>
                <a:srgbClr val="004268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a 1">
            <a:extLst>
              <a:ext uri="{FF2B5EF4-FFF2-40B4-BE49-F238E27FC236}">
                <a16:creationId xmlns:a16="http://schemas.microsoft.com/office/drawing/2014/main" id="{8106D5FA-F81C-6009-A048-08661EEC7FB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84300"/>
            <a:ext cx="51181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 descr="G:\IMG_1789 - copia.JPG">
            <a:extLst>
              <a:ext uri="{FF2B5EF4-FFF2-40B4-BE49-F238E27FC236}">
                <a16:creationId xmlns:a16="http://schemas.microsoft.com/office/drawing/2014/main" id="{A336EAD9-8703-308F-7EF3-81C0F173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5113"/>
            <a:ext cx="3600450" cy="40322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373546D-2B12-A340-8DC4-2BE24580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23850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1A2920CD-2E4B-349D-2B2F-2660CB40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5589588"/>
            <a:ext cx="2511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1100">
                <a:solidFill>
                  <a:srgbClr val="0000FF"/>
                </a:solidFill>
              </a:rPr>
              <a:t>Cortesía: Dr. Luis Enrique Beleño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B8B4CB7F-B75A-0A4F-9E25-B9D5C5FD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sp>
        <p:nvSpPr>
          <p:cNvPr id="28674" name="Text Box 5">
            <a:extLst>
              <a:ext uri="{FF2B5EF4-FFF2-40B4-BE49-F238E27FC236}">
                <a16:creationId xmlns:a16="http://schemas.microsoft.com/office/drawing/2014/main" id="{75B51EA7-1994-DA5C-53A7-3D113A39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5837238"/>
            <a:ext cx="8969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600">
                <a:solidFill>
                  <a:srgbClr val="FF3300"/>
                </a:solidFill>
                <a:hlinkClick r:id="rId2"/>
              </a:rPr>
              <a:t>https://goo.gl/GVh279</a:t>
            </a:r>
            <a:endParaRPr lang="es-ES" altLang="es-CO" sz="600">
              <a:solidFill>
                <a:srgbClr val="FF33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B0CB01-4127-61DB-F97B-DADA59CB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27940" r="4707"/>
          <a:stretch>
            <a:fillRect/>
          </a:stretch>
        </p:blipFill>
        <p:spPr bwMode="auto">
          <a:xfrm>
            <a:off x="2555875" y="1557338"/>
            <a:ext cx="3960813" cy="4084637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C822A57-2844-814E-8F2D-1ECA947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60350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pic>
        <p:nvPicPr>
          <p:cNvPr id="4" name="Diagrama 3">
            <a:extLst>
              <a:ext uri="{FF2B5EF4-FFF2-40B4-BE49-F238E27FC236}">
                <a16:creationId xmlns:a16="http://schemas.microsoft.com/office/drawing/2014/main" id="{0656B620-E535-7B06-0379-E640F819D0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092200"/>
            <a:ext cx="6845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Diagrama 11">
            <a:extLst>
              <a:ext uri="{FF2B5EF4-FFF2-40B4-BE49-F238E27FC236}">
                <a16:creationId xmlns:a16="http://schemas.microsoft.com/office/drawing/2014/main" id="{561888D6-6EC4-56D3-C8AC-26635E3BDF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40000"/>
            <a:ext cx="18923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n 2">
            <a:extLst>
              <a:ext uri="{FF2B5EF4-FFF2-40B4-BE49-F238E27FC236}">
                <a16:creationId xmlns:a16="http://schemas.microsoft.com/office/drawing/2014/main" id="{03AF1E1C-B985-2B36-9691-4C334471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3258"/>
          <a:stretch>
            <a:fillRect/>
          </a:stretch>
        </p:blipFill>
        <p:spPr bwMode="auto">
          <a:xfrm>
            <a:off x="684213" y="1557338"/>
            <a:ext cx="78486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grama 1">
            <a:extLst>
              <a:ext uri="{FF2B5EF4-FFF2-40B4-BE49-F238E27FC236}">
                <a16:creationId xmlns:a16="http://schemas.microsoft.com/office/drawing/2014/main" id="{760AF73F-7569-9698-96DE-6F40467CCFD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66800"/>
            <a:ext cx="797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8C37332-9E57-3C4A-BC48-F6F1EBEA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33375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Definiciones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2">
            <a:extLst>
              <a:ext uri="{FF2B5EF4-FFF2-40B4-BE49-F238E27FC236}">
                <a16:creationId xmlns:a16="http://schemas.microsoft.com/office/drawing/2014/main" id="{3A2A1D71-FCBE-7BEC-B53D-1AA924723C4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6731" r="19879" b="14775"/>
          <a:stretch>
            <a:fillRect/>
          </a:stretch>
        </p:blipFill>
        <p:spPr bwMode="auto">
          <a:xfrm>
            <a:off x="1763713" y="738188"/>
            <a:ext cx="53657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grama 1">
            <a:extLst>
              <a:ext uri="{FF2B5EF4-FFF2-40B4-BE49-F238E27FC236}">
                <a16:creationId xmlns:a16="http://schemas.microsoft.com/office/drawing/2014/main" id="{C8EBF88B-84F9-B2DF-077C-40688624F5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58900"/>
            <a:ext cx="8280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76C2768-6E4A-824B-82C9-0AF5B7FD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95288"/>
            <a:ext cx="7488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Definiciones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>
            <a:extLst>
              <a:ext uri="{FF2B5EF4-FFF2-40B4-BE49-F238E27FC236}">
                <a16:creationId xmlns:a16="http://schemas.microsoft.com/office/drawing/2014/main" id="{17EEE30E-5A64-25E6-9839-BFB87FCC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6534467F-CF8C-F0E0-73EA-2826813D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92675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marL="190500" indent="-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s-ES_tradnl" altLang="es-CO" sz="4000" b="1">
                <a:latin typeface="Arial" panose="020B0604020202020204" pitchFamily="34" charset="0"/>
              </a:rPr>
              <a:t>Los Desastres </a:t>
            </a:r>
            <a:r>
              <a:rPr lang="es-ES_tradnl" altLang="es-CO" sz="4000" b="1">
                <a:solidFill>
                  <a:srgbClr val="FF0000"/>
                </a:solidFill>
                <a:latin typeface="Arial" panose="020B0604020202020204" pitchFamily="34" charset="0"/>
              </a:rPr>
              <a:t>NO </a:t>
            </a:r>
            <a:r>
              <a:rPr lang="es-ES_tradnl" altLang="es-CO" sz="4000" b="1">
                <a:latin typeface="Arial" panose="020B0604020202020204" pitchFamily="34" charset="0"/>
              </a:rPr>
              <a:t>Se pueden Predecir!</a:t>
            </a:r>
            <a:endParaRPr lang="es-ES_tradnl" altLang="es-CO" sz="4000">
              <a:latin typeface="Arial" panose="020B0604020202020204" pitchFamily="34" charset="0"/>
            </a:endParaRPr>
          </a:p>
        </p:txBody>
      </p:sp>
      <p:sp>
        <p:nvSpPr>
          <p:cNvPr id="32771" name="Text Box 7">
            <a:extLst>
              <a:ext uri="{FF2B5EF4-FFF2-40B4-BE49-F238E27FC236}">
                <a16:creationId xmlns:a16="http://schemas.microsoft.com/office/drawing/2014/main" id="{F8CF6D71-EDE7-AD19-CE03-BC084A62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716463"/>
            <a:ext cx="1285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900">
                <a:solidFill>
                  <a:srgbClr val="FF3300"/>
                </a:solidFill>
                <a:hlinkClick r:id="rId2"/>
              </a:rPr>
              <a:t>https://goo.gl/MXNkd6</a:t>
            </a:r>
            <a:endParaRPr lang="es-ES" altLang="es-CO" sz="900">
              <a:solidFill>
                <a:srgbClr val="FF33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740B60-5F06-544A-9840-1B2BA2639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5288"/>
            <a:ext cx="74882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ADE6"/>
                </a:solidFill>
              </a:rPr>
              <a:t>Plan Familiar de Emergencia</a:t>
            </a:r>
          </a:p>
        </p:txBody>
      </p:sp>
      <p:pic>
        <p:nvPicPr>
          <p:cNvPr id="32773" name="Imagen 6">
            <a:extLst>
              <a:ext uri="{FF2B5EF4-FFF2-40B4-BE49-F238E27FC236}">
                <a16:creationId xmlns:a16="http://schemas.microsoft.com/office/drawing/2014/main" id="{30DB924D-8823-52ED-47C8-74D55F934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255713"/>
            <a:ext cx="34893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>
            <a:extLst>
              <a:ext uri="{FF2B5EF4-FFF2-40B4-BE49-F238E27FC236}">
                <a16:creationId xmlns:a16="http://schemas.microsoft.com/office/drawing/2014/main" id="{F91D4E25-0305-0E03-FB74-BD4CCF71A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/>
          </a:p>
        </p:txBody>
      </p:sp>
      <p:pic>
        <p:nvPicPr>
          <p:cNvPr id="2" name="Diagrama 1">
            <a:extLst>
              <a:ext uri="{FF2B5EF4-FFF2-40B4-BE49-F238E27FC236}">
                <a16:creationId xmlns:a16="http://schemas.microsoft.com/office/drawing/2014/main" id="{C0311826-CF70-FA4C-9C9A-73ACF19E73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04900"/>
            <a:ext cx="523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97A45B-E9E0-0D4B-891D-39F0FE0C8535}"/>
              </a:ext>
            </a:extLst>
          </p:cNvPr>
          <p:cNvGraphicFramePr/>
          <p:nvPr/>
        </p:nvGraphicFramePr>
        <p:xfrm>
          <a:off x="362991" y="1484784"/>
          <a:ext cx="3203575" cy="81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Text Box 6">
            <a:extLst>
              <a:ext uri="{FF2B5EF4-FFF2-40B4-BE49-F238E27FC236}">
                <a16:creationId xmlns:a16="http://schemas.microsoft.com/office/drawing/2014/main" id="{CF00982B-0D77-0618-DC17-F083D830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5373688"/>
            <a:ext cx="1209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900">
                <a:solidFill>
                  <a:srgbClr val="FF3300"/>
                </a:solidFill>
                <a:hlinkClick r:id="rId8"/>
              </a:rPr>
              <a:t>http://goo.gl/IUMdk7</a:t>
            </a:r>
            <a:endParaRPr lang="es-ES" altLang="es-CO" sz="900">
              <a:solidFill>
                <a:srgbClr val="FF33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A1346EC-6623-1045-815A-38397BEE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3850"/>
            <a:ext cx="74882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b="1" kern="0" dirty="0">
                <a:solidFill>
                  <a:srgbClr val="0070C0"/>
                </a:solidFill>
              </a:rPr>
              <a:t>Plan Familiar de Emergencia</a:t>
            </a:r>
          </a:p>
        </p:txBody>
      </p:sp>
      <p:pic>
        <p:nvPicPr>
          <p:cNvPr id="33798" name="Imagen 3">
            <a:extLst>
              <a:ext uri="{FF2B5EF4-FFF2-40B4-BE49-F238E27FC236}">
                <a16:creationId xmlns:a16="http://schemas.microsoft.com/office/drawing/2014/main" id="{C0462072-56CB-4298-8B7A-C9D847566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27289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221</Words>
  <Application>Microsoft Office PowerPoint</Application>
  <PresentationFormat>Presentación en pantalla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Diseño personalizado</vt:lpstr>
      <vt:lpstr>Diseño personalizado</vt:lpstr>
      <vt:lpstr>Diseño personalizado</vt:lpstr>
      <vt:lpstr>1_Diseño personalizado</vt:lpstr>
      <vt:lpstr>2_Diseño personalizado</vt:lpstr>
      <vt:lpstr>4_Diseño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Distrital de Salud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jcmosquera</dc:creator>
  <cp:lastModifiedBy>Alejandra Arturo Insuasty</cp:lastModifiedBy>
  <cp:revision>394</cp:revision>
  <dcterms:created xsi:type="dcterms:W3CDTF">2012-01-04T16:02:49Z</dcterms:created>
  <dcterms:modified xsi:type="dcterms:W3CDTF">2023-04-25T12:41:45Z</dcterms:modified>
</cp:coreProperties>
</file>