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804" r:id="rId12"/>
  </p:sldMasterIdLst>
  <p:sldIdLst>
    <p:sldId id="274" r:id="rId13"/>
    <p:sldId id="275" r:id="rId14"/>
    <p:sldId id="289" r:id="rId15"/>
    <p:sldId id="276" r:id="rId16"/>
    <p:sldId id="290" r:id="rId17"/>
    <p:sldId id="261" r:id="rId18"/>
    <p:sldId id="291" r:id="rId19"/>
    <p:sldId id="292" r:id="rId20"/>
    <p:sldId id="293" r:id="rId21"/>
    <p:sldId id="263" r:id="rId22"/>
    <p:sldId id="294" r:id="rId23"/>
    <p:sldId id="282" r:id="rId24"/>
    <p:sldId id="296" r:id="rId25"/>
    <p:sldId id="295" r:id="rId26"/>
    <p:sldId id="297" r:id="rId27"/>
    <p:sldId id="273" r:id="rId28"/>
    <p:sldId id="278" r:id="rId29"/>
  </p:sldIdLst>
  <p:sldSz cx="9144000" cy="5143500" type="screen16x9"/>
  <p:notesSz cx="6858000" cy="9144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4D3"/>
    <a:srgbClr val="EDA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FA2C4-B79A-43E0-916F-7DF5B1F772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145E629-8D11-4CE3-9406-601BBD7A8062}">
      <dgm:prSet phldrT="[Texto]" custT="1"/>
      <dgm:spPr/>
      <dgm:t>
        <a:bodyPr/>
        <a:lstStyle/>
        <a:p>
          <a:pPr algn="ctr"/>
          <a:r>
            <a:rPr lang="es-ES" sz="1800" dirty="0">
              <a:latin typeface="Arial Narrow" panose="020B0606020202030204" pitchFamily="34" charset="0"/>
            </a:rPr>
            <a:t>Favorecer en los participantes un mayor conocimiento de salud mental</a:t>
          </a:r>
          <a:endParaRPr lang="es-CO" sz="1800" dirty="0">
            <a:latin typeface="Arial Narrow" panose="020B0606020202030204" pitchFamily="34" charset="0"/>
          </a:endParaRPr>
        </a:p>
      </dgm:t>
    </dgm:pt>
    <dgm:pt modelId="{4997E69E-5282-4806-9B2B-0C997D1DE0F6}" type="parTrans" cxnId="{EF5575F5-3C85-4A90-84DB-F9FD0F9708EF}">
      <dgm:prSet/>
      <dgm:spPr/>
      <dgm:t>
        <a:bodyPr/>
        <a:lstStyle/>
        <a:p>
          <a:endParaRPr lang="es-CO"/>
        </a:p>
      </dgm:t>
    </dgm:pt>
    <dgm:pt modelId="{49619254-0CA4-42B3-8542-B9B14357388C}" type="sibTrans" cxnId="{EF5575F5-3C85-4A90-84DB-F9FD0F9708EF}">
      <dgm:prSet/>
      <dgm:spPr/>
      <dgm:t>
        <a:bodyPr/>
        <a:lstStyle/>
        <a:p>
          <a:endParaRPr lang="es-CO"/>
        </a:p>
      </dgm:t>
    </dgm:pt>
    <dgm:pt modelId="{5F741CF6-8769-4FAD-878D-8DB5A0A27C87}">
      <dgm:prSet phldrT="[Texto]" custT="1"/>
      <dgm:spPr/>
      <dgm:t>
        <a:bodyPr/>
        <a:lstStyle/>
        <a:p>
          <a:pPr algn="ctr"/>
          <a:r>
            <a:rPr lang="es-ES" sz="1800" dirty="0"/>
            <a:t>Aprender a identificar signos de alarma</a:t>
          </a:r>
          <a:endParaRPr lang="es-CO" sz="1800" dirty="0"/>
        </a:p>
      </dgm:t>
    </dgm:pt>
    <dgm:pt modelId="{C60B7038-64F1-477C-B699-A2B18FC52E77}" type="parTrans" cxnId="{EEB3421B-505C-4B98-A41D-1B65EA386993}">
      <dgm:prSet/>
      <dgm:spPr/>
      <dgm:t>
        <a:bodyPr/>
        <a:lstStyle/>
        <a:p>
          <a:endParaRPr lang="es-CO"/>
        </a:p>
      </dgm:t>
    </dgm:pt>
    <dgm:pt modelId="{9B6978E1-8A8E-4D2F-882E-4A37FA448164}" type="sibTrans" cxnId="{EEB3421B-505C-4B98-A41D-1B65EA386993}">
      <dgm:prSet/>
      <dgm:spPr/>
      <dgm:t>
        <a:bodyPr/>
        <a:lstStyle/>
        <a:p>
          <a:endParaRPr lang="es-CO"/>
        </a:p>
      </dgm:t>
    </dgm:pt>
    <dgm:pt modelId="{210D905F-3615-4680-94BE-4C66EDF9A6B3}">
      <dgm:prSet phldrT="[Texto]" custT="1"/>
      <dgm:spPr/>
      <dgm:t>
        <a:bodyPr/>
        <a:lstStyle/>
        <a:p>
          <a:pPr algn="ctr"/>
          <a:r>
            <a:rPr lang="es-ES" sz="1800" dirty="0">
              <a:latin typeface="Arial Narrow" panose="020B0606020202030204" pitchFamily="34" charset="0"/>
            </a:rPr>
            <a:t>Promover factores protectores de la salud mental</a:t>
          </a:r>
          <a:endParaRPr lang="es-CO" sz="1800" dirty="0">
            <a:latin typeface="Arial Narrow" panose="020B0606020202030204" pitchFamily="34" charset="0"/>
          </a:endParaRPr>
        </a:p>
      </dgm:t>
    </dgm:pt>
    <dgm:pt modelId="{7E0263D1-DEA8-495C-8898-B72662E403B2}" type="parTrans" cxnId="{96CAF6A5-BAA1-4D2D-AA21-C15CE53D89C7}">
      <dgm:prSet/>
      <dgm:spPr/>
      <dgm:t>
        <a:bodyPr/>
        <a:lstStyle/>
        <a:p>
          <a:endParaRPr lang="es-CO"/>
        </a:p>
      </dgm:t>
    </dgm:pt>
    <dgm:pt modelId="{4871EB94-48C3-43E5-9D74-34445A95B32C}" type="sibTrans" cxnId="{96CAF6A5-BAA1-4D2D-AA21-C15CE53D89C7}">
      <dgm:prSet/>
      <dgm:spPr/>
      <dgm:t>
        <a:bodyPr/>
        <a:lstStyle/>
        <a:p>
          <a:endParaRPr lang="es-CO"/>
        </a:p>
      </dgm:t>
    </dgm:pt>
    <dgm:pt modelId="{C658F2CA-709F-45B6-A2FD-B27E729A1ED3}" type="pres">
      <dgm:prSet presAssocID="{396FA2C4-B79A-43E0-916F-7DF5B1F772C1}" presName="arrowDiagram" presStyleCnt="0">
        <dgm:presLayoutVars>
          <dgm:chMax val="5"/>
          <dgm:dir/>
          <dgm:resizeHandles val="exact"/>
        </dgm:presLayoutVars>
      </dgm:prSet>
      <dgm:spPr/>
    </dgm:pt>
    <dgm:pt modelId="{03A804DF-18B0-4942-B34E-5FFDAB627E2B}" type="pres">
      <dgm:prSet presAssocID="{396FA2C4-B79A-43E0-916F-7DF5B1F772C1}" presName="arrow" presStyleLbl="bgShp" presStyleIdx="0" presStyleCnt="1" custScaleX="101767"/>
      <dgm:spPr>
        <a:solidFill>
          <a:srgbClr val="FFFF00"/>
        </a:solidFill>
        <a:ln w="38100"/>
      </dgm:spPr>
    </dgm:pt>
    <dgm:pt modelId="{2AF239F6-7BDD-4523-AE39-8A16DF1619AC}" type="pres">
      <dgm:prSet presAssocID="{396FA2C4-B79A-43E0-916F-7DF5B1F772C1}" presName="arrowDiagram3" presStyleCnt="0"/>
      <dgm:spPr/>
    </dgm:pt>
    <dgm:pt modelId="{8B243120-021B-4E9F-98B4-3446A14C6E1A}" type="pres">
      <dgm:prSet presAssocID="{3145E629-8D11-4CE3-9406-601BBD7A8062}" presName="bullet3a" presStyleLbl="node1" presStyleIdx="0" presStyleCnt="3"/>
      <dgm:spPr>
        <a:solidFill>
          <a:srgbClr val="FF0000"/>
        </a:solidFill>
      </dgm:spPr>
    </dgm:pt>
    <dgm:pt modelId="{76C7FF27-3A41-43C5-BF8D-FEEB8885BDD7}" type="pres">
      <dgm:prSet presAssocID="{3145E629-8D11-4CE3-9406-601BBD7A8062}" presName="textBox3a" presStyleLbl="revTx" presStyleIdx="0" presStyleCnt="3" custScaleX="305750" custScaleY="63141" custLinFactNeighborX="97629" custLinFactNeighborY="-9917">
        <dgm:presLayoutVars>
          <dgm:bulletEnabled val="1"/>
        </dgm:presLayoutVars>
      </dgm:prSet>
      <dgm:spPr/>
    </dgm:pt>
    <dgm:pt modelId="{B269A85F-C089-46B7-98F1-3B337A68E8B8}" type="pres">
      <dgm:prSet presAssocID="{5F741CF6-8769-4FAD-878D-8DB5A0A27C87}" presName="bullet3b" presStyleLbl="node1" presStyleIdx="1" presStyleCnt="3"/>
      <dgm:spPr>
        <a:solidFill>
          <a:schemeClr val="accent1">
            <a:lumMod val="75000"/>
          </a:schemeClr>
        </a:solidFill>
      </dgm:spPr>
    </dgm:pt>
    <dgm:pt modelId="{46827892-0FC2-4A05-85B1-035B776431DF}" type="pres">
      <dgm:prSet presAssocID="{5F741CF6-8769-4FAD-878D-8DB5A0A27C87}" presName="textBox3b" presStyleLbl="revTx" presStyleIdx="1" presStyleCnt="3" custScaleX="256457" custScaleY="32209" custLinFactX="-71623" custLinFactNeighborX="-100000" custLinFactNeighborY="-64766">
        <dgm:presLayoutVars>
          <dgm:bulletEnabled val="1"/>
        </dgm:presLayoutVars>
      </dgm:prSet>
      <dgm:spPr/>
    </dgm:pt>
    <dgm:pt modelId="{C14F3F46-592F-4E43-B12E-4AADC74B69AE}" type="pres">
      <dgm:prSet presAssocID="{210D905F-3615-4680-94BE-4C66EDF9A6B3}" presName="bullet3c" presStyleLbl="node1" presStyleIdx="2" presStyleCnt="3"/>
      <dgm:spPr>
        <a:solidFill>
          <a:srgbClr val="7030A0"/>
        </a:solidFill>
      </dgm:spPr>
    </dgm:pt>
    <dgm:pt modelId="{095DE454-C466-4245-8F5B-5A3C9B9FEBDC}" type="pres">
      <dgm:prSet presAssocID="{210D905F-3615-4680-94BE-4C66EDF9A6B3}" presName="textBox3c" presStyleLbl="revTx" presStyleIdx="2" presStyleCnt="3" custScaleX="175838" custScaleY="26964" custLinFactNeighborX="58804" custLinFactNeighborY="-42694">
        <dgm:presLayoutVars>
          <dgm:bulletEnabled val="1"/>
        </dgm:presLayoutVars>
      </dgm:prSet>
      <dgm:spPr/>
    </dgm:pt>
  </dgm:ptLst>
  <dgm:cxnLst>
    <dgm:cxn modelId="{EEB3421B-505C-4B98-A41D-1B65EA386993}" srcId="{396FA2C4-B79A-43E0-916F-7DF5B1F772C1}" destId="{5F741CF6-8769-4FAD-878D-8DB5A0A27C87}" srcOrd="1" destOrd="0" parTransId="{C60B7038-64F1-477C-B699-A2B18FC52E77}" sibTransId="{9B6978E1-8A8E-4D2F-882E-4A37FA448164}"/>
    <dgm:cxn modelId="{0F47E070-4EA6-4AFE-A5A8-10508BE98258}" type="presOf" srcId="{396FA2C4-B79A-43E0-916F-7DF5B1F772C1}" destId="{C658F2CA-709F-45B6-A2FD-B27E729A1ED3}" srcOrd="0" destOrd="0" presId="urn:microsoft.com/office/officeart/2005/8/layout/arrow2"/>
    <dgm:cxn modelId="{D6255A53-B11A-484B-A12A-46511AAF6DA1}" type="presOf" srcId="{5F741CF6-8769-4FAD-878D-8DB5A0A27C87}" destId="{46827892-0FC2-4A05-85B1-035B776431DF}" srcOrd="0" destOrd="0" presId="urn:microsoft.com/office/officeart/2005/8/layout/arrow2"/>
    <dgm:cxn modelId="{621D6E7A-5CDF-4F9B-B24B-C0A0592F641A}" type="presOf" srcId="{3145E629-8D11-4CE3-9406-601BBD7A8062}" destId="{76C7FF27-3A41-43C5-BF8D-FEEB8885BDD7}" srcOrd="0" destOrd="0" presId="urn:microsoft.com/office/officeart/2005/8/layout/arrow2"/>
    <dgm:cxn modelId="{E6AFCE8A-FC67-430F-8C54-1597645DE219}" type="presOf" srcId="{210D905F-3615-4680-94BE-4C66EDF9A6B3}" destId="{095DE454-C466-4245-8F5B-5A3C9B9FEBDC}" srcOrd="0" destOrd="0" presId="urn:microsoft.com/office/officeart/2005/8/layout/arrow2"/>
    <dgm:cxn modelId="{96CAF6A5-BAA1-4D2D-AA21-C15CE53D89C7}" srcId="{396FA2C4-B79A-43E0-916F-7DF5B1F772C1}" destId="{210D905F-3615-4680-94BE-4C66EDF9A6B3}" srcOrd="2" destOrd="0" parTransId="{7E0263D1-DEA8-495C-8898-B72662E403B2}" sibTransId="{4871EB94-48C3-43E5-9D74-34445A95B32C}"/>
    <dgm:cxn modelId="{EF5575F5-3C85-4A90-84DB-F9FD0F9708EF}" srcId="{396FA2C4-B79A-43E0-916F-7DF5B1F772C1}" destId="{3145E629-8D11-4CE3-9406-601BBD7A8062}" srcOrd="0" destOrd="0" parTransId="{4997E69E-5282-4806-9B2B-0C997D1DE0F6}" sibTransId="{49619254-0CA4-42B3-8542-B9B14357388C}"/>
    <dgm:cxn modelId="{BD1CA975-C3EE-42CE-9023-2825ABF04D04}" type="presParOf" srcId="{C658F2CA-709F-45B6-A2FD-B27E729A1ED3}" destId="{03A804DF-18B0-4942-B34E-5FFDAB627E2B}" srcOrd="0" destOrd="0" presId="urn:microsoft.com/office/officeart/2005/8/layout/arrow2"/>
    <dgm:cxn modelId="{BCCAC3A7-1357-4AB5-97CC-4D034C8A7357}" type="presParOf" srcId="{C658F2CA-709F-45B6-A2FD-B27E729A1ED3}" destId="{2AF239F6-7BDD-4523-AE39-8A16DF1619AC}" srcOrd="1" destOrd="0" presId="urn:microsoft.com/office/officeart/2005/8/layout/arrow2"/>
    <dgm:cxn modelId="{0D3B5322-D60F-4E25-A56F-978F22EF0DDA}" type="presParOf" srcId="{2AF239F6-7BDD-4523-AE39-8A16DF1619AC}" destId="{8B243120-021B-4E9F-98B4-3446A14C6E1A}" srcOrd="0" destOrd="0" presId="urn:microsoft.com/office/officeart/2005/8/layout/arrow2"/>
    <dgm:cxn modelId="{8F003586-7784-48E9-B858-F573B4EFD942}" type="presParOf" srcId="{2AF239F6-7BDD-4523-AE39-8A16DF1619AC}" destId="{76C7FF27-3A41-43C5-BF8D-FEEB8885BDD7}" srcOrd="1" destOrd="0" presId="urn:microsoft.com/office/officeart/2005/8/layout/arrow2"/>
    <dgm:cxn modelId="{D965DFB2-C743-4AA5-9573-85891B22E9AA}" type="presParOf" srcId="{2AF239F6-7BDD-4523-AE39-8A16DF1619AC}" destId="{B269A85F-C089-46B7-98F1-3B337A68E8B8}" srcOrd="2" destOrd="0" presId="urn:microsoft.com/office/officeart/2005/8/layout/arrow2"/>
    <dgm:cxn modelId="{1B441E89-30EF-47EE-9AD2-D8991E3A24C9}" type="presParOf" srcId="{2AF239F6-7BDD-4523-AE39-8A16DF1619AC}" destId="{46827892-0FC2-4A05-85B1-035B776431DF}" srcOrd="3" destOrd="0" presId="urn:microsoft.com/office/officeart/2005/8/layout/arrow2"/>
    <dgm:cxn modelId="{DB2A8AE1-5296-4674-886A-8E2B7AB2FC2C}" type="presParOf" srcId="{2AF239F6-7BDD-4523-AE39-8A16DF1619AC}" destId="{C14F3F46-592F-4E43-B12E-4AADC74B69AE}" srcOrd="4" destOrd="0" presId="urn:microsoft.com/office/officeart/2005/8/layout/arrow2"/>
    <dgm:cxn modelId="{602D5D5E-C005-4A1A-8B94-E2C48BAEF106}" type="presParOf" srcId="{2AF239F6-7BDD-4523-AE39-8A16DF1619AC}" destId="{095DE454-C466-4245-8F5B-5A3C9B9FEBD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33F8B3-91B7-4F40-AC15-D9FC586DC3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04B741-18E4-45F9-B495-40C05026D076}">
      <dgm:prSet phldrT="[Texto]"/>
      <dgm:spPr>
        <a:solidFill>
          <a:srgbClr val="FFFF0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Emocionales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1B40B57-477B-4FF3-8E5B-CC9E754DE256}" type="parTrans" cxnId="{5B240B18-F72B-4B86-B856-C167F691F648}">
      <dgm:prSet/>
      <dgm:spPr/>
      <dgm:t>
        <a:bodyPr/>
        <a:lstStyle/>
        <a:p>
          <a:endParaRPr lang="es-CO"/>
        </a:p>
      </dgm:t>
    </dgm:pt>
    <dgm:pt modelId="{EBDFC1C5-8184-4527-B735-B63554E761A1}" type="sibTrans" cxnId="{5B240B18-F72B-4B86-B856-C167F691F648}">
      <dgm:prSet/>
      <dgm:spPr/>
      <dgm:t>
        <a:bodyPr/>
        <a:lstStyle/>
        <a:p>
          <a:endParaRPr lang="es-CO"/>
        </a:p>
      </dgm:t>
    </dgm:pt>
    <dgm:pt modelId="{71974A2C-2C7D-483E-9818-7BFBE9BB5A0E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Conductuales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7A04D03-D85F-4A42-B09A-197B31A6169A}" type="parTrans" cxnId="{C1CFCEAE-6925-45C6-8F9F-28AC0352CBFD}">
      <dgm:prSet/>
      <dgm:spPr/>
      <dgm:t>
        <a:bodyPr/>
        <a:lstStyle/>
        <a:p>
          <a:endParaRPr lang="es-CO"/>
        </a:p>
      </dgm:t>
    </dgm:pt>
    <dgm:pt modelId="{833FD273-D314-4C1B-94AE-9141F77BFAEC}" type="sibTrans" cxnId="{C1CFCEAE-6925-45C6-8F9F-28AC0352CBFD}">
      <dgm:prSet/>
      <dgm:spPr/>
      <dgm:t>
        <a:bodyPr/>
        <a:lstStyle/>
        <a:p>
          <a:endParaRPr lang="es-CO"/>
        </a:p>
      </dgm:t>
    </dgm:pt>
    <dgm:pt modelId="{AA88C618-FE28-4F5A-B762-D4310D11A433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Pensamiento - Percepción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96111F3-C2F9-4628-A1A8-EAAA5EF338DC}" type="parTrans" cxnId="{A6E57B76-F214-4AAC-BA7E-9D61EF525666}">
      <dgm:prSet/>
      <dgm:spPr/>
      <dgm:t>
        <a:bodyPr/>
        <a:lstStyle/>
        <a:p>
          <a:endParaRPr lang="es-CO"/>
        </a:p>
      </dgm:t>
    </dgm:pt>
    <dgm:pt modelId="{F8361F94-B895-4E5E-8FC0-7E896D9569F1}" type="sibTrans" cxnId="{A6E57B76-F214-4AAC-BA7E-9D61EF525666}">
      <dgm:prSet/>
      <dgm:spPr/>
      <dgm:t>
        <a:bodyPr/>
        <a:lstStyle/>
        <a:p>
          <a:endParaRPr lang="es-CO"/>
        </a:p>
      </dgm:t>
    </dgm:pt>
    <dgm:pt modelId="{D751D17F-4954-4439-8EFF-0C598B424D94}" type="pres">
      <dgm:prSet presAssocID="{4333F8B3-91B7-4F40-AC15-D9FC586DC312}" presName="CompostProcess" presStyleCnt="0">
        <dgm:presLayoutVars>
          <dgm:dir/>
          <dgm:resizeHandles val="exact"/>
        </dgm:presLayoutVars>
      </dgm:prSet>
      <dgm:spPr/>
    </dgm:pt>
    <dgm:pt modelId="{49124B8B-7D95-419E-8403-CA758D6AF265}" type="pres">
      <dgm:prSet presAssocID="{4333F8B3-91B7-4F40-AC15-D9FC586DC312}" presName="arrow" presStyleLbl="bgShp" presStyleIdx="0" presStyleCnt="1" custLinFactNeighborX="1137" custLinFactNeighborY="-11290"/>
      <dgm:spPr>
        <a:solidFill>
          <a:srgbClr val="7030A0"/>
        </a:solidFill>
      </dgm:spPr>
    </dgm:pt>
    <dgm:pt modelId="{D6038B24-BD96-4331-A7DE-9809A340DE84}" type="pres">
      <dgm:prSet presAssocID="{4333F8B3-91B7-4F40-AC15-D9FC586DC312}" presName="linearProcess" presStyleCnt="0"/>
      <dgm:spPr/>
    </dgm:pt>
    <dgm:pt modelId="{B7B33DAC-C900-45E8-A536-46C777C0B99C}" type="pres">
      <dgm:prSet presAssocID="{6904B741-18E4-45F9-B495-40C05026D076}" presName="textNode" presStyleLbl="node1" presStyleIdx="0" presStyleCnt="3">
        <dgm:presLayoutVars>
          <dgm:bulletEnabled val="1"/>
        </dgm:presLayoutVars>
      </dgm:prSet>
      <dgm:spPr/>
    </dgm:pt>
    <dgm:pt modelId="{FB748792-A4B2-4D8B-99DA-358FC618CE7A}" type="pres">
      <dgm:prSet presAssocID="{EBDFC1C5-8184-4527-B735-B63554E761A1}" presName="sibTrans" presStyleCnt="0"/>
      <dgm:spPr/>
    </dgm:pt>
    <dgm:pt modelId="{8DE2541C-7CBD-4F62-AFFD-CC04131A0152}" type="pres">
      <dgm:prSet presAssocID="{71974A2C-2C7D-483E-9818-7BFBE9BB5A0E}" presName="textNode" presStyleLbl="node1" presStyleIdx="1" presStyleCnt="3">
        <dgm:presLayoutVars>
          <dgm:bulletEnabled val="1"/>
        </dgm:presLayoutVars>
      </dgm:prSet>
      <dgm:spPr/>
    </dgm:pt>
    <dgm:pt modelId="{596D7942-F8A2-456B-8DEC-3B9A14F49D89}" type="pres">
      <dgm:prSet presAssocID="{833FD273-D314-4C1B-94AE-9141F77BFAEC}" presName="sibTrans" presStyleCnt="0"/>
      <dgm:spPr/>
    </dgm:pt>
    <dgm:pt modelId="{3B91F960-6745-47BB-B3E0-D107FF13EA2D}" type="pres">
      <dgm:prSet presAssocID="{AA88C618-FE28-4F5A-B762-D4310D11A4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B240B18-F72B-4B86-B856-C167F691F648}" srcId="{4333F8B3-91B7-4F40-AC15-D9FC586DC312}" destId="{6904B741-18E4-45F9-B495-40C05026D076}" srcOrd="0" destOrd="0" parTransId="{51B40B57-477B-4FF3-8E5B-CC9E754DE256}" sibTransId="{EBDFC1C5-8184-4527-B735-B63554E761A1}"/>
    <dgm:cxn modelId="{3F10DC19-C736-471A-83C1-6E83E2BE6E6E}" type="presOf" srcId="{AA88C618-FE28-4F5A-B762-D4310D11A433}" destId="{3B91F960-6745-47BB-B3E0-D107FF13EA2D}" srcOrd="0" destOrd="0" presId="urn:microsoft.com/office/officeart/2005/8/layout/hProcess9"/>
    <dgm:cxn modelId="{DE4A685D-1104-4138-8B0F-9627DB36B531}" type="presOf" srcId="{71974A2C-2C7D-483E-9818-7BFBE9BB5A0E}" destId="{8DE2541C-7CBD-4F62-AFFD-CC04131A0152}" srcOrd="0" destOrd="0" presId="urn:microsoft.com/office/officeart/2005/8/layout/hProcess9"/>
    <dgm:cxn modelId="{A6E57B76-F214-4AAC-BA7E-9D61EF525666}" srcId="{4333F8B3-91B7-4F40-AC15-D9FC586DC312}" destId="{AA88C618-FE28-4F5A-B762-D4310D11A433}" srcOrd="2" destOrd="0" parTransId="{796111F3-C2F9-4628-A1A8-EAAA5EF338DC}" sibTransId="{F8361F94-B895-4E5E-8FC0-7E896D9569F1}"/>
    <dgm:cxn modelId="{A88E6D84-F4AF-40B1-8DF6-DB8F7CD05A6C}" type="presOf" srcId="{6904B741-18E4-45F9-B495-40C05026D076}" destId="{B7B33DAC-C900-45E8-A536-46C777C0B99C}" srcOrd="0" destOrd="0" presId="urn:microsoft.com/office/officeart/2005/8/layout/hProcess9"/>
    <dgm:cxn modelId="{C1CFCEAE-6925-45C6-8F9F-28AC0352CBFD}" srcId="{4333F8B3-91B7-4F40-AC15-D9FC586DC312}" destId="{71974A2C-2C7D-483E-9818-7BFBE9BB5A0E}" srcOrd="1" destOrd="0" parTransId="{B7A04D03-D85F-4A42-B09A-197B31A6169A}" sibTransId="{833FD273-D314-4C1B-94AE-9141F77BFAEC}"/>
    <dgm:cxn modelId="{89C374CF-012C-4D52-B644-B914C62C0FC4}" type="presOf" srcId="{4333F8B3-91B7-4F40-AC15-D9FC586DC312}" destId="{D751D17F-4954-4439-8EFF-0C598B424D94}" srcOrd="0" destOrd="0" presId="urn:microsoft.com/office/officeart/2005/8/layout/hProcess9"/>
    <dgm:cxn modelId="{3D3A0A7E-F8DD-488F-8A7E-2D9DFB747E1D}" type="presParOf" srcId="{D751D17F-4954-4439-8EFF-0C598B424D94}" destId="{49124B8B-7D95-419E-8403-CA758D6AF265}" srcOrd="0" destOrd="0" presId="urn:microsoft.com/office/officeart/2005/8/layout/hProcess9"/>
    <dgm:cxn modelId="{9DC4EF59-7D8A-4684-B3D2-669EF67AE507}" type="presParOf" srcId="{D751D17F-4954-4439-8EFF-0C598B424D94}" destId="{D6038B24-BD96-4331-A7DE-9809A340DE84}" srcOrd="1" destOrd="0" presId="urn:microsoft.com/office/officeart/2005/8/layout/hProcess9"/>
    <dgm:cxn modelId="{969CDA47-CACB-4CC2-A10F-E4489143F681}" type="presParOf" srcId="{D6038B24-BD96-4331-A7DE-9809A340DE84}" destId="{B7B33DAC-C900-45E8-A536-46C777C0B99C}" srcOrd="0" destOrd="0" presId="urn:microsoft.com/office/officeart/2005/8/layout/hProcess9"/>
    <dgm:cxn modelId="{6D36431F-3F0F-4B5A-96A6-8586ACEEEB04}" type="presParOf" srcId="{D6038B24-BD96-4331-A7DE-9809A340DE84}" destId="{FB748792-A4B2-4D8B-99DA-358FC618CE7A}" srcOrd="1" destOrd="0" presId="urn:microsoft.com/office/officeart/2005/8/layout/hProcess9"/>
    <dgm:cxn modelId="{FBA5A2FF-D766-43CD-8619-8FF19DEF7B3F}" type="presParOf" srcId="{D6038B24-BD96-4331-A7DE-9809A340DE84}" destId="{8DE2541C-7CBD-4F62-AFFD-CC04131A0152}" srcOrd="2" destOrd="0" presId="urn:microsoft.com/office/officeart/2005/8/layout/hProcess9"/>
    <dgm:cxn modelId="{8123A697-E17C-4652-AF0C-E4535AA422AF}" type="presParOf" srcId="{D6038B24-BD96-4331-A7DE-9809A340DE84}" destId="{596D7942-F8A2-456B-8DEC-3B9A14F49D89}" srcOrd="3" destOrd="0" presId="urn:microsoft.com/office/officeart/2005/8/layout/hProcess9"/>
    <dgm:cxn modelId="{E36D71FE-D7E5-4952-A6A4-51B40FBFFE58}" type="presParOf" srcId="{D6038B24-BD96-4331-A7DE-9809A340DE84}" destId="{3B91F960-6745-47BB-B3E0-D107FF13EA2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526B14-3A6C-4F85-9D45-53331EEB842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D2C69E2-9DD1-42DE-9ACC-DA1FA87C886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Arial Narrow" panose="020B0606020202030204" pitchFamily="34" charset="0"/>
            </a:rPr>
            <a:t>Red de apoyo</a:t>
          </a:r>
          <a:endParaRPr lang="es-CO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C34082D-5C3D-4229-815A-62E73AF294C7}" type="parTrans" cxnId="{7B812969-C57F-487E-B89E-6AD8CAC50211}">
      <dgm:prSet/>
      <dgm:spPr/>
      <dgm:t>
        <a:bodyPr/>
        <a:lstStyle/>
        <a:p>
          <a:endParaRPr lang="es-CO"/>
        </a:p>
      </dgm:t>
    </dgm:pt>
    <dgm:pt modelId="{E2673571-4A75-4EC7-9548-472E2AF9ECF8}" type="sibTrans" cxnId="{7B812969-C57F-487E-B89E-6AD8CAC50211}">
      <dgm:prSet/>
      <dgm:spPr/>
      <dgm:t>
        <a:bodyPr/>
        <a:lstStyle/>
        <a:p>
          <a:endParaRPr lang="es-CO"/>
        </a:p>
      </dgm:t>
    </dgm:pt>
    <dgm:pt modelId="{D1B7FB62-E5BC-4CF8-9EC2-DD7A723557D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2000" dirty="0">
              <a:solidFill>
                <a:schemeClr val="tx1"/>
              </a:solidFill>
              <a:latin typeface="Arial Narrow" panose="020B0606020202030204" pitchFamily="34" charset="0"/>
            </a:rPr>
            <a:t>Cuidado de la salud física y mental</a:t>
          </a:r>
          <a:endParaRPr lang="es-CO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48495C9-BEC8-4329-8C4F-D711BAFBC5CA}" type="parTrans" cxnId="{2AADB7ED-28EC-4A1C-9B64-ED5ECC40EA6F}">
      <dgm:prSet/>
      <dgm:spPr/>
      <dgm:t>
        <a:bodyPr/>
        <a:lstStyle/>
        <a:p>
          <a:endParaRPr lang="es-CO"/>
        </a:p>
      </dgm:t>
    </dgm:pt>
    <dgm:pt modelId="{A6ED99BB-EBBF-404E-BE9C-60CB08B66E4E}" type="sibTrans" cxnId="{2AADB7ED-28EC-4A1C-9B64-ED5ECC40EA6F}">
      <dgm:prSet/>
      <dgm:spPr/>
      <dgm:t>
        <a:bodyPr/>
        <a:lstStyle/>
        <a:p>
          <a:endParaRPr lang="es-CO"/>
        </a:p>
      </dgm:t>
    </dgm:pt>
    <dgm:pt modelId="{9AE05D30-B9BE-4405-83A5-C553ADB00F01}">
      <dgm:prSet phldrT="[Texto]"/>
      <dgm:spPr>
        <a:solidFill>
          <a:schemeClr val="bg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Expresión emocional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D47E440-3FD8-4FF5-9AB6-7276CE23B495}" type="parTrans" cxnId="{93042EE6-1F2D-45E4-ADFB-A038130FDEB7}">
      <dgm:prSet/>
      <dgm:spPr/>
      <dgm:t>
        <a:bodyPr/>
        <a:lstStyle/>
        <a:p>
          <a:endParaRPr lang="es-CO"/>
        </a:p>
      </dgm:t>
    </dgm:pt>
    <dgm:pt modelId="{BD8ED648-1927-4F5B-B6A6-10586126DBB5}" type="sibTrans" cxnId="{93042EE6-1F2D-45E4-ADFB-A038130FDEB7}">
      <dgm:prSet/>
      <dgm:spPr/>
      <dgm:t>
        <a:bodyPr/>
        <a:lstStyle/>
        <a:p>
          <a:endParaRPr lang="es-CO"/>
        </a:p>
      </dgm:t>
    </dgm:pt>
    <dgm:pt modelId="{1162BB70-9CDB-4727-B00C-61956DBD869F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Higiene mental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D0CCF10-4E23-41D4-8F07-0A6C7462B5DA}" type="parTrans" cxnId="{61A6B7DE-BE45-4602-B11F-D1C82BD1E05F}">
      <dgm:prSet/>
      <dgm:spPr/>
      <dgm:t>
        <a:bodyPr/>
        <a:lstStyle/>
        <a:p>
          <a:endParaRPr lang="es-CO"/>
        </a:p>
      </dgm:t>
    </dgm:pt>
    <dgm:pt modelId="{6E25E215-9929-4C22-9B26-7A7F32AE850B}" type="sibTrans" cxnId="{61A6B7DE-BE45-4602-B11F-D1C82BD1E05F}">
      <dgm:prSet/>
      <dgm:spPr/>
      <dgm:t>
        <a:bodyPr/>
        <a:lstStyle/>
        <a:p>
          <a:endParaRPr lang="es-CO"/>
        </a:p>
      </dgm:t>
    </dgm:pt>
    <dgm:pt modelId="{0A4B9F73-8CCC-49A4-B511-A14D8B054543}" type="pres">
      <dgm:prSet presAssocID="{1D526B14-3A6C-4F85-9D45-53331EEB842B}" presName="matrix" presStyleCnt="0">
        <dgm:presLayoutVars>
          <dgm:chMax val="1"/>
          <dgm:dir/>
          <dgm:resizeHandles val="exact"/>
        </dgm:presLayoutVars>
      </dgm:prSet>
      <dgm:spPr/>
    </dgm:pt>
    <dgm:pt modelId="{01905401-4862-4966-AD08-D059BC03EBB1}" type="pres">
      <dgm:prSet presAssocID="{1D526B14-3A6C-4F85-9D45-53331EEB842B}" presName="diamond" presStyleLbl="bgShp" presStyleIdx="0" presStyleCnt="1"/>
      <dgm:spPr>
        <a:solidFill>
          <a:schemeClr val="accent6">
            <a:lumMod val="50000"/>
          </a:schemeClr>
        </a:solidFill>
      </dgm:spPr>
    </dgm:pt>
    <dgm:pt modelId="{3C813328-9A9B-4AFB-97F0-565CA36DFD0D}" type="pres">
      <dgm:prSet presAssocID="{1D526B14-3A6C-4F85-9D45-53331EEB842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1DE0E39-39D3-4381-B465-FE3EB762177A}" type="pres">
      <dgm:prSet presAssocID="{1D526B14-3A6C-4F85-9D45-53331EEB842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8CE4BF2-6558-4CB6-8F68-CDDDF9A9F3BF}" type="pres">
      <dgm:prSet presAssocID="{1D526B14-3A6C-4F85-9D45-53331EEB842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5F5C12-5A5B-4F57-AF1C-480D26BA2A5B}" type="pres">
      <dgm:prSet presAssocID="{1D526B14-3A6C-4F85-9D45-53331EEB842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B812969-C57F-487E-B89E-6AD8CAC50211}" srcId="{1D526B14-3A6C-4F85-9D45-53331EEB842B}" destId="{6D2C69E2-9DD1-42DE-9ACC-DA1FA87C886F}" srcOrd="0" destOrd="0" parTransId="{5C34082D-5C3D-4229-815A-62E73AF294C7}" sibTransId="{E2673571-4A75-4EC7-9548-472E2AF9ECF8}"/>
    <dgm:cxn modelId="{D224EC7D-37A6-4EBD-822F-004E1875547D}" type="presOf" srcId="{6D2C69E2-9DD1-42DE-9ACC-DA1FA87C886F}" destId="{3C813328-9A9B-4AFB-97F0-565CA36DFD0D}" srcOrd="0" destOrd="0" presId="urn:microsoft.com/office/officeart/2005/8/layout/matrix3"/>
    <dgm:cxn modelId="{5375B89F-1D39-4DC6-8E0A-290EBE12874B}" type="presOf" srcId="{D1B7FB62-E5BC-4CF8-9EC2-DD7A723557DA}" destId="{51DE0E39-39D3-4381-B465-FE3EB762177A}" srcOrd="0" destOrd="0" presId="urn:microsoft.com/office/officeart/2005/8/layout/matrix3"/>
    <dgm:cxn modelId="{0CDF90D6-94B6-40E6-A482-DB79BCF4079E}" type="presOf" srcId="{1D526B14-3A6C-4F85-9D45-53331EEB842B}" destId="{0A4B9F73-8CCC-49A4-B511-A14D8B054543}" srcOrd="0" destOrd="0" presId="urn:microsoft.com/office/officeart/2005/8/layout/matrix3"/>
    <dgm:cxn modelId="{922884DA-D50B-4ADF-BD7F-397F10E9915D}" type="presOf" srcId="{1162BB70-9CDB-4727-B00C-61956DBD869F}" destId="{545F5C12-5A5B-4F57-AF1C-480D26BA2A5B}" srcOrd="0" destOrd="0" presId="urn:microsoft.com/office/officeart/2005/8/layout/matrix3"/>
    <dgm:cxn modelId="{61A6B7DE-BE45-4602-B11F-D1C82BD1E05F}" srcId="{1D526B14-3A6C-4F85-9D45-53331EEB842B}" destId="{1162BB70-9CDB-4727-B00C-61956DBD869F}" srcOrd="3" destOrd="0" parTransId="{8D0CCF10-4E23-41D4-8F07-0A6C7462B5DA}" sibTransId="{6E25E215-9929-4C22-9B26-7A7F32AE850B}"/>
    <dgm:cxn modelId="{93042EE6-1F2D-45E4-ADFB-A038130FDEB7}" srcId="{1D526B14-3A6C-4F85-9D45-53331EEB842B}" destId="{9AE05D30-B9BE-4405-83A5-C553ADB00F01}" srcOrd="2" destOrd="0" parTransId="{9D47E440-3FD8-4FF5-9AB6-7276CE23B495}" sibTransId="{BD8ED648-1927-4F5B-B6A6-10586126DBB5}"/>
    <dgm:cxn modelId="{2AADB7ED-28EC-4A1C-9B64-ED5ECC40EA6F}" srcId="{1D526B14-3A6C-4F85-9D45-53331EEB842B}" destId="{D1B7FB62-E5BC-4CF8-9EC2-DD7A723557DA}" srcOrd="1" destOrd="0" parTransId="{148495C9-BEC8-4329-8C4F-D711BAFBC5CA}" sibTransId="{A6ED99BB-EBBF-404E-BE9C-60CB08B66E4E}"/>
    <dgm:cxn modelId="{DAC9F0F0-7037-4631-BE23-8FD354CA39EB}" type="presOf" srcId="{9AE05D30-B9BE-4405-83A5-C553ADB00F01}" destId="{58CE4BF2-6558-4CB6-8F68-CDDDF9A9F3BF}" srcOrd="0" destOrd="0" presId="urn:microsoft.com/office/officeart/2005/8/layout/matrix3"/>
    <dgm:cxn modelId="{2EC0B839-DE27-4A9B-A7A3-1FB47D35FE34}" type="presParOf" srcId="{0A4B9F73-8CCC-49A4-B511-A14D8B054543}" destId="{01905401-4862-4966-AD08-D059BC03EBB1}" srcOrd="0" destOrd="0" presId="urn:microsoft.com/office/officeart/2005/8/layout/matrix3"/>
    <dgm:cxn modelId="{BCA5164F-5010-4327-8F0B-932295E0BE29}" type="presParOf" srcId="{0A4B9F73-8CCC-49A4-B511-A14D8B054543}" destId="{3C813328-9A9B-4AFB-97F0-565CA36DFD0D}" srcOrd="1" destOrd="0" presId="urn:microsoft.com/office/officeart/2005/8/layout/matrix3"/>
    <dgm:cxn modelId="{409660D8-F370-4B03-B4E0-A894B90C3D29}" type="presParOf" srcId="{0A4B9F73-8CCC-49A4-B511-A14D8B054543}" destId="{51DE0E39-39D3-4381-B465-FE3EB762177A}" srcOrd="2" destOrd="0" presId="urn:microsoft.com/office/officeart/2005/8/layout/matrix3"/>
    <dgm:cxn modelId="{F9CF153E-4CDF-41C9-82EE-55D8C269C2F7}" type="presParOf" srcId="{0A4B9F73-8CCC-49A4-B511-A14D8B054543}" destId="{58CE4BF2-6558-4CB6-8F68-CDDDF9A9F3BF}" srcOrd="3" destOrd="0" presId="urn:microsoft.com/office/officeart/2005/8/layout/matrix3"/>
    <dgm:cxn modelId="{33FBA679-3EC4-42C9-BBBE-EA2185302F00}" type="presParOf" srcId="{0A4B9F73-8CCC-49A4-B511-A14D8B054543}" destId="{545F5C12-5A5B-4F57-AF1C-480D26BA2A5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9ECD3-03B6-4370-A0C8-B771C856E67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47A65A7-E5F5-471B-88E9-E51FDDCD3794}">
      <dgm:prSet phldrT="[Texto]" custT="1"/>
      <dgm:spPr/>
      <dgm:t>
        <a:bodyPr/>
        <a:lstStyle/>
        <a:p>
          <a:r>
            <a:rPr lang="es-ES" sz="1600" dirty="0">
              <a:latin typeface="Arial Narrow" panose="020B0606020202030204" pitchFamily="34" charset="0"/>
            </a:rPr>
            <a:t>Pobreza</a:t>
          </a:r>
        </a:p>
        <a:p>
          <a:r>
            <a:rPr lang="es-ES" sz="1600" dirty="0">
              <a:latin typeface="Arial Narrow" panose="020B0606020202030204" pitchFamily="34" charset="0"/>
            </a:rPr>
            <a:t>Desempleo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22B89647-4897-4D5F-A9BA-A200CBAC6D5F}" type="parTrans" cxnId="{CBD6E800-A2EA-44E8-A0E1-E9284523C3B4}">
      <dgm:prSet/>
      <dgm:spPr/>
      <dgm:t>
        <a:bodyPr/>
        <a:lstStyle/>
        <a:p>
          <a:endParaRPr lang="es-CO"/>
        </a:p>
      </dgm:t>
    </dgm:pt>
    <dgm:pt modelId="{CE9D06B4-77BF-4F58-97E4-BF2A7F345FDF}" type="sibTrans" cxnId="{CBD6E800-A2EA-44E8-A0E1-E9284523C3B4}">
      <dgm:prSet/>
      <dgm:spPr/>
      <dgm:t>
        <a:bodyPr/>
        <a:lstStyle/>
        <a:p>
          <a:endParaRPr lang="es-CO"/>
        </a:p>
      </dgm:t>
    </dgm:pt>
    <dgm:pt modelId="{DA0213F8-2EE6-4D0E-B733-77AD4CC1C5BF}">
      <dgm:prSet phldrT="[Texto]"/>
      <dgm:spPr/>
      <dgm:t>
        <a:bodyPr/>
        <a:lstStyle/>
        <a:p>
          <a:pPr algn="ctr"/>
          <a:r>
            <a:rPr lang="es-ES" dirty="0">
              <a:latin typeface="Arial Narrow" panose="020B0606020202030204" pitchFamily="34" charset="0"/>
            </a:rPr>
            <a:t>Pérdidas</a:t>
          </a:r>
          <a:endParaRPr lang="es-CO" dirty="0">
            <a:latin typeface="Arial Narrow" panose="020B0606020202030204" pitchFamily="34" charset="0"/>
          </a:endParaRPr>
        </a:p>
      </dgm:t>
    </dgm:pt>
    <dgm:pt modelId="{D7F1AA52-3E5F-4CDA-B71B-DEA92C38A5FE}" type="parTrans" cxnId="{7E0AE01F-D5CA-4EE2-9739-9B31CE02EC92}">
      <dgm:prSet/>
      <dgm:spPr/>
      <dgm:t>
        <a:bodyPr/>
        <a:lstStyle/>
        <a:p>
          <a:endParaRPr lang="es-CO"/>
        </a:p>
      </dgm:t>
    </dgm:pt>
    <dgm:pt modelId="{E1FB8083-6BF4-40C9-9E73-6C2607FBE174}" type="sibTrans" cxnId="{7E0AE01F-D5CA-4EE2-9739-9B31CE02EC92}">
      <dgm:prSet/>
      <dgm:spPr/>
      <dgm:t>
        <a:bodyPr/>
        <a:lstStyle/>
        <a:p>
          <a:endParaRPr lang="es-CO"/>
        </a:p>
      </dgm:t>
    </dgm:pt>
    <dgm:pt modelId="{530DC3AA-1168-4C4E-AFDE-108A07420BE5}">
      <dgm:prSet phldrT="[Texto]" custT="1"/>
      <dgm:spPr/>
      <dgm:t>
        <a:bodyPr/>
        <a:lstStyle/>
        <a:p>
          <a:pPr algn="ctr"/>
          <a:r>
            <a:rPr lang="es-ES" sz="1600" dirty="0">
              <a:latin typeface="Arial Narrow" panose="020B0606020202030204" pitchFamily="34" charset="0"/>
            </a:rPr>
            <a:t>Discusiones familiares o de amigos</a:t>
          </a:r>
          <a:endParaRPr lang="es-CO" sz="1600" dirty="0">
            <a:latin typeface="Arial Narrow" panose="020B0606020202030204" pitchFamily="34" charset="0"/>
          </a:endParaRPr>
        </a:p>
      </dgm:t>
    </dgm:pt>
    <dgm:pt modelId="{43539C69-06DF-4C80-941C-D61067D8E374}" type="parTrans" cxnId="{93A7628E-1C71-456A-A431-45C8835C8828}">
      <dgm:prSet/>
      <dgm:spPr/>
      <dgm:t>
        <a:bodyPr/>
        <a:lstStyle/>
        <a:p>
          <a:endParaRPr lang="es-CO"/>
        </a:p>
      </dgm:t>
    </dgm:pt>
    <dgm:pt modelId="{E83A0A41-B2B5-4AB2-AF81-41D99A8FA515}" type="sibTrans" cxnId="{93A7628E-1C71-456A-A431-45C8835C8828}">
      <dgm:prSet/>
      <dgm:spPr/>
      <dgm:t>
        <a:bodyPr/>
        <a:lstStyle/>
        <a:p>
          <a:endParaRPr lang="es-CO"/>
        </a:p>
      </dgm:t>
    </dgm:pt>
    <dgm:pt modelId="{D65F340F-5FFB-4632-A25E-906BBF4C7D32}" type="pres">
      <dgm:prSet presAssocID="{60C9ECD3-03B6-4370-A0C8-B771C856E67B}" presName="rootnode" presStyleCnt="0">
        <dgm:presLayoutVars>
          <dgm:chMax/>
          <dgm:chPref/>
          <dgm:dir/>
          <dgm:animLvl val="lvl"/>
        </dgm:presLayoutVars>
      </dgm:prSet>
      <dgm:spPr/>
    </dgm:pt>
    <dgm:pt modelId="{B6AEABA1-B7E7-425D-87FC-B208A6B4CF32}" type="pres">
      <dgm:prSet presAssocID="{B47A65A7-E5F5-471B-88E9-E51FDDCD3794}" presName="composite" presStyleCnt="0"/>
      <dgm:spPr/>
    </dgm:pt>
    <dgm:pt modelId="{AEF0587E-24BF-423E-945D-CCF97C671053}" type="pres">
      <dgm:prSet presAssocID="{B47A65A7-E5F5-471B-88E9-E51FDDCD3794}" presName="LShape" presStyleLbl="alignNode1" presStyleIdx="0" presStyleCnt="5" custLinFactNeighborX="-26224" custLinFactNeighborY="-1015"/>
      <dgm:spPr>
        <a:solidFill>
          <a:srgbClr val="FF0000"/>
        </a:solidFill>
      </dgm:spPr>
    </dgm:pt>
    <dgm:pt modelId="{BA136904-8D14-4F57-A551-70055C5E0231}" type="pres">
      <dgm:prSet presAssocID="{B47A65A7-E5F5-471B-88E9-E51FDDCD3794}" presName="ParentText" presStyleLbl="revTx" presStyleIdx="0" presStyleCnt="3" custScaleX="151863">
        <dgm:presLayoutVars>
          <dgm:chMax val="0"/>
          <dgm:chPref val="0"/>
          <dgm:bulletEnabled val="1"/>
        </dgm:presLayoutVars>
      </dgm:prSet>
      <dgm:spPr/>
    </dgm:pt>
    <dgm:pt modelId="{C31A8574-92C3-473C-B4D0-414387075479}" type="pres">
      <dgm:prSet presAssocID="{B47A65A7-E5F5-471B-88E9-E51FDDCD3794}" presName="Triangle" presStyleLbl="alignNode1" presStyleIdx="1" presStyleCnt="5"/>
      <dgm:spPr/>
    </dgm:pt>
    <dgm:pt modelId="{81D78553-DB19-4DE0-8F6B-17EFF6BA5BE2}" type="pres">
      <dgm:prSet presAssocID="{CE9D06B4-77BF-4F58-97E4-BF2A7F345FDF}" presName="sibTrans" presStyleCnt="0"/>
      <dgm:spPr/>
    </dgm:pt>
    <dgm:pt modelId="{8E9BA257-2040-448D-9442-48745A37A833}" type="pres">
      <dgm:prSet presAssocID="{CE9D06B4-77BF-4F58-97E4-BF2A7F345FDF}" presName="space" presStyleCnt="0"/>
      <dgm:spPr/>
    </dgm:pt>
    <dgm:pt modelId="{5021F961-B64E-452B-A4C0-40FA307E82FE}" type="pres">
      <dgm:prSet presAssocID="{DA0213F8-2EE6-4D0E-B733-77AD4CC1C5BF}" presName="composite" presStyleCnt="0"/>
      <dgm:spPr/>
    </dgm:pt>
    <dgm:pt modelId="{5EBE8C10-78C8-4FE4-8023-7511FB0B273F}" type="pres">
      <dgm:prSet presAssocID="{DA0213F8-2EE6-4D0E-B733-77AD4CC1C5BF}" presName="LShape" presStyleLbl="alignNode1" presStyleIdx="2" presStyleCnt="5" custLinFactNeighborX="-25201" custLinFactNeighborY="-8118"/>
      <dgm:spPr>
        <a:solidFill>
          <a:schemeClr val="accent6">
            <a:lumMod val="50000"/>
          </a:schemeClr>
        </a:solidFill>
      </dgm:spPr>
    </dgm:pt>
    <dgm:pt modelId="{E9AAC661-1989-4EB6-909A-22B9933071A1}" type="pres">
      <dgm:prSet presAssocID="{DA0213F8-2EE6-4D0E-B733-77AD4CC1C5BF}" presName="ParentText" presStyleLbl="revTx" presStyleIdx="1" presStyleCnt="3" custScaleX="74625" custLinFactNeighborX="-29047" custLinFactNeighborY="-1542">
        <dgm:presLayoutVars>
          <dgm:chMax val="0"/>
          <dgm:chPref val="0"/>
          <dgm:bulletEnabled val="1"/>
        </dgm:presLayoutVars>
      </dgm:prSet>
      <dgm:spPr/>
    </dgm:pt>
    <dgm:pt modelId="{ED6C7B6D-5EFE-4119-BD7C-151A773E36CE}" type="pres">
      <dgm:prSet presAssocID="{DA0213F8-2EE6-4D0E-B733-77AD4CC1C5BF}" presName="Triangle" presStyleLbl="alignNode1" presStyleIdx="3" presStyleCnt="5"/>
      <dgm:spPr/>
    </dgm:pt>
    <dgm:pt modelId="{AD0BCCCF-95FC-4102-A034-AA83704B6476}" type="pres">
      <dgm:prSet presAssocID="{E1FB8083-6BF4-40C9-9E73-6C2607FBE174}" presName="sibTrans" presStyleCnt="0"/>
      <dgm:spPr/>
    </dgm:pt>
    <dgm:pt modelId="{EF967C1D-FB04-48F0-B5AE-2EFA32E932CA}" type="pres">
      <dgm:prSet presAssocID="{E1FB8083-6BF4-40C9-9E73-6C2607FBE174}" presName="space" presStyleCnt="0"/>
      <dgm:spPr/>
    </dgm:pt>
    <dgm:pt modelId="{4A2E29E2-8CFD-4E06-A854-94466CDB74B5}" type="pres">
      <dgm:prSet presAssocID="{530DC3AA-1168-4C4E-AFDE-108A07420BE5}" presName="composite" presStyleCnt="0"/>
      <dgm:spPr/>
    </dgm:pt>
    <dgm:pt modelId="{483DC1E9-C46D-4191-9816-A9C60A071E42}" type="pres">
      <dgm:prSet presAssocID="{530DC3AA-1168-4C4E-AFDE-108A07420BE5}" presName="LShape" presStyleLbl="alignNode1" presStyleIdx="4" presStyleCnt="5" custLinFactNeighborX="-54886" custLinFactNeighborY="-7103"/>
      <dgm:spPr>
        <a:solidFill>
          <a:srgbClr val="FFFF00"/>
        </a:solidFill>
      </dgm:spPr>
    </dgm:pt>
    <dgm:pt modelId="{6AED68BF-9EBC-49F1-B6ED-68CAFF3CCF61}" type="pres">
      <dgm:prSet presAssocID="{530DC3AA-1168-4C4E-AFDE-108A07420BE5}" presName="ParentText" presStyleLbl="revTx" presStyleIdx="2" presStyleCnt="3" custScaleX="175133" custLinFactNeighborX="-24528" custLinFactNeighborY="-7060">
        <dgm:presLayoutVars>
          <dgm:chMax val="0"/>
          <dgm:chPref val="0"/>
          <dgm:bulletEnabled val="1"/>
        </dgm:presLayoutVars>
      </dgm:prSet>
      <dgm:spPr/>
    </dgm:pt>
  </dgm:ptLst>
  <dgm:cxnLst>
    <dgm:cxn modelId="{CBD6E800-A2EA-44E8-A0E1-E9284523C3B4}" srcId="{60C9ECD3-03B6-4370-A0C8-B771C856E67B}" destId="{B47A65A7-E5F5-471B-88E9-E51FDDCD3794}" srcOrd="0" destOrd="0" parTransId="{22B89647-4897-4D5F-A9BA-A200CBAC6D5F}" sibTransId="{CE9D06B4-77BF-4F58-97E4-BF2A7F345FDF}"/>
    <dgm:cxn modelId="{7E0AE01F-D5CA-4EE2-9739-9B31CE02EC92}" srcId="{60C9ECD3-03B6-4370-A0C8-B771C856E67B}" destId="{DA0213F8-2EE6-4D0E-B733-77AD4CC1C5BF}" srcOrd="1" destOrd="0" parTransId="{D7F1AA52-3E5F-4CDA-B71B-DEA92C38A5FE}" sibTransId="{E1FB8083-6BF4-40C9-9E73-6C2607FBE174}"/>
    <dgm:cxn modelId="{93A7628E-1C71-456A-A431-45C8835C8828}" srcId="{60C9ECD3-03B6-4370-A0C8-B771C856E67B}" destId="{530DC3AA-1168-4C4E-AFDE-108A07420BE5}" srcOrd="2" destOrd="0" parTransId="{43539C69-06DF-4C80-941C-D61067D8E374}" sibTransId="{E83A0A41-B2B5-4AB2-AF81-41D99A8FA515}"/>
    <dgm:cxn modelId="{95BAE5A1-CB46-4815-8160-B2648BE315FE}" type="presOf" srcId="{530DC3AA-1168-4C4E-AFDE-108A07420BE5}" destId="{6AED68BF-9EBC-49F1-B6ED-68CAFF3CCF61}" srcOrd="0" destOrd="0" presId="urn:microsoft.com/office/officeart/2009/3/layout/StepUpProcess"/>
    <dgm:cxn modelId="{D06D55A8-5D51-411A-BFE8-52541E4E24BF}" type="presOf" srcId="{60C9ECD3-03B6-4370-A0C8-B771C856E67B}" destId="{D65F340F-5FFB-4632-A25E-906BBF4C7D32}" srcOrd="0" destOrd="0" presId="urn:microsoft.com/office/officeart/2009/3/layout/StepUpProcess"/>
    <dgm:cxn modelId="{B45C5EBA-B9AD-472B-A161-A6D2D6CC95CB}" type="presOf" srcId="{DA0213F8-2EE6-4D0E-B733-77AD4CC1C5BF}" destId="{E9AAC661-1989-4EB6-909A-22B9933071A1}" srcOrd="0" destOrd="0" presId="urn:microsoft.com/office/officeart/2009/3/layout/StepUpProcess"/>
    <dgm:cxn modelId="{3BB2DBFB-28A5-4218-B51F-9901847B678B}" type="presOf" srcId="{B47A65A7-E5F5-471B-88E9-E51FDDCD3794}" destId="{BA136904-8D14-4F57-A551-70055C5E0231}" srcOrd="0" destOrd="0" presId="urn:microsoft.com/office/officeart/2009/3/layout/StepUpProcess"/>
    <dgm:cxn modelId="{F8AC6B62-FC90-4F27-B661-5837B35DDE0C}" type="presParOf" srcId="{D65F340F-5FFB-4632-A25E-906BBF4C7D32}" destId="{B6AEABA1-B7E7-425D-87FC-B208A6B4CF32}" srcOrd="0" destOrd="0" presId="urn:microsoft.com/office/officeart/2009/3/layout/StepUpProcess"/>
    <dgm:cxn modelId="{09095F1D-289E-482D-8F28-661A208D6E69}" type="presParOf" srcId="{B6AEABA1-B7E7-425D-87FC-B208A6B4CF32}" destId="{AEF0587E-24BF-423E-945D-CCF97C671053}" srcOrd="0" destOrd="0" presId="urn:microsoft.com/office/officeart/2009/3/layout/StepUpProcess"/>
    <dgm:cxn modelId="{E76FA74A-E878-4221-92A2-0CC9E4A82413}" type="presParOf" srcId="{B6AEABA1-B7E7-425D-87FC-B208A6B4CF32}" destId="{BA136904-8D14-4F57-A551-70055C5E0231}" srcOrd="1" destOrd="0" presId="urn:microsoft.com/office/officeart/2009/3/layout/StepUpProcess"/>
    <dgm:cxn modelId="{65E7D636-60FB-4AC5-9B66-4BCDF3F58630}" type="presParOf" srcId="{B6AEABA1-B7E7-425D-87FC-B208A6B4CF32}" destId="{C31A8574-92C3-473C-B4D0-414387075479}" srcOrd="2" destOrd="0" presId="urn:microsoft.com/office/officeart/2009/3/layout/StepUpProcess"/>
    <dgm:cxn modelId="{C2F5D440-B653-45E1-9DEC-078F54681701}" type="presParOf" srcId="{D65F340F-5FFB-4632-A25E-906BBF4C7D32}" destId="{81D78553-DB19-4DE0-8F6B-17EFF6BA5BE2}" srcOrd="1" destOrd="0" presId="urn:microsoft.com/office/officeart/2009/3/layout/StepUpProcess"/>
    <dgm:cxn modelId="{8AEFA43D-3CA6-44B5-AA84-4E9C74CAD992}" type="presParOf" srcId="{81D78553-DB19-4DE0-8F6B-17EFF6BA5BE2}" destId="{8E9BA257-2040-448D-9442-48745A37A833}" srcOrd="0" destOrd="0" presId="urn:microsoft.com/office/officeart/2009/3/layout/StepUpProcess"/>
    <dgm:cxn modelId="{6F5483D9-F0A2-4FB9-90CB-B83DDEB0E5D8}" type="presParOf" srcId="{D65F340F-5FFB-4632-A25E-906BBF4C7D32}" destId="{5021F961-B64E-452B-A4C0-40FA307E82FE}" srcOrd="2" destOrd="0" presId="urn:microsoft.com/office/officeart/2009/3/layout/StepUpProcess"/>
    <dgm:cxn modelId="{98EA2FFC-7CC2-4EC9-BACF-6470AC502CF3}" type="presParOf" srcId="{5021F961-B64E-452B-A4C0-40FA307E82FE}" destId="{5EBE8C10-78C8-4FE4-8023-7511FB0B273F}" srcOrd="0" destOrd="0" presId="urn:microsoft.com/office/officeart/2009/3/layout/StepUpProcess"/>
    <dgm:cxn modelId="{DAF22507-3870-4217-B1CB-759773659098}" type="presParOf" srcId="{5021F961-B64E-452B-A4C0-40FA307E82FE}" destId="{E9AAC661-1989-4EB6-909A-22B9933071A1}" srcOrd="1" destOrd="0" presId="urn:microsoft.com/office/officeart/2009/3/layout/StepUpProcess"/>
    <dgm:cxn modelId="{60153DC4-31C1-4FCE-9A84-C83A8098D1E7}" type="presParOf" srcId="{5021F961-B64E-452B-A4C0-40FA307E82FE}" destId="{ED6C7B6D-5EFE-4119-BD7C-151A773E36CE}" srcOrd="2" destOrd="0" presId="urn:microsoft.com/office/officeart/2009/3/layout/StepUpProcess"/>
    <dgm:cxn modelId="{DA26FBC2-208D-4E88-B61A-F09155D2E849}" type="presParOf" srcId="{D65F340F-5FFB-4632-A25E-906BBF4C7D32}" destId="{AD0BCCCF-95FC-4102-A034-AA83704B6476}" srcOrd="3" destOrd="0" presId="urn:microsoft.com/office/officeart/2009/3/layout/StepUpProcess"/>
    <dgm:cxn modelId="{929D297B-3FEA-4586-A0D2-B6F23770D2A9}" type="presParOf" srcId="{AD0BCCCF-95FC-4102-A034-AA83704B6476}" destId="{EF967C1D-FB04-48F0-B5AE-2EFA32E932CA}" srcOrd="0" destOrd="0" presId="urn:microsoft.com/office/officeart/2009/3/layout/StepUpProcess"/>
    <dgm:cxn modelId="{98D81769-8FB1-4CAD-9BD6-BCEDE76EB1C9}" type="presParOf" srcId="{D65F340F-5FFB-4632-A25E-906BBF4C7D32}" destId="{4A2E29E2-8CFD-4E06-A854-94466CDB74B5}" srcOrd="4" destOrd="0" presId="urn:microsoft.com/office/officeart/2009/3/layout/StepUpProcess"/>
    <dgm:cxn modelId="{D5DE48E5-49CC-4A03-B793-56E9B60A859B}" type="presParOf" srcId="{4A2E29E2-8CFD-4E06-A854-94466CDB74B5}" destId="{483DC1E9-C46D-4191-9816-A9C60A071E42}" srcOrd="0" destOrd="0" presId="urn:microsoft.com/office/officeart/2009/3/layout/StepUpProcess"/>
    <dgm:cxn modelId="{5BEDE767-4038-477B-A2D7-46F8036A46CE}" type="presParOf" srcId="{4A2E29E2-8CFD-4E06-A854-94466CDB74B5}" destId="{6AED68BF-9EBC-49F1-B6ED-68CAFF3CCF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173FDE-A4F8-4958-9BF5-CE23751658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28858E91-1D3E-4C80-822F-263C6232AC9F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Quien se quiere matar no lo dice, solo quiere llamar la atención.</a:t>
          </a:r>
          <a:endParaRPr lang="es-CO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690453D-AFE7-49DE-B485-C00F3D4893AC}" type="parTrans" cxnId="{74942B82-FCF5-4F53-8987-DC2E24C76879}">
      <dgm:prSet/>
      <dgm:spPr/>
      <dgm:t>
        <a:bodyPr/>
        <a:lstStyle/>
        <a:p>
          <a:endParaRPr lang="es-CO"/>
        </a:p>
      </dgm:t>
    </dgm:pt>
    <dgm:pt modelId="{4781B0BD-A3B8-4F47-9C20-8C87CA4FC716}" type="sibTrans" cxnId="{74942B82-FCF5-4F53-8987-DC2E24C76879}">
      <dgm:prSet/>
      <dgm:spPr/>
      <dgm:t>
        <a:bodyPr/>
        <a:lstStyle/>
        <a:p>
          <a:endParaRPr lang="es-CO"/>
        </a:p>
      </dgm:t>
    </dgm:pt>
    <dgm:pt modelId="{2B07F174-0F8A-45EF-B9EA-F41507C06015}">
      <dgm:prSet phldrT="[Texto]"/>
      <dgm:spPr>
        <a:solidFill>
          <a:srgbClr val="92D050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No se debe preguntar abiertamente de la conducta suicida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4E31C5F-7886-438B-B3C3-3B238E795879}" type="parTrans" cxnId="{712A499E-5B88-4307-BF17-74398F84377D}">
      <dgm:prSet/>
      <dgm:spPr/>
      <dgm:t>
        <a:bodyPr/>
        <a:lstStyle/>
        <a:p>
          <a:endParaRPr lang="es-CO"/>
        </a:p>
      </dgm:t>
    </dgm:pt>
    <dgm:pt modelId="{1B36559B-0966-4F4C-91DC-ED18C9355AF1}" type="sibTrans" cxnId="{712A499E-5B88-4307-BF17-74398F84377D}">
      <dgm:prSet/>
      <dgm:spPr/>
      <dgm:t>
        <a:bodyPr/>
        <a:lstStyle/>
        <a:p>
          <a:endParaRPr lang="es-CO"/>
        </a:p>
      </dgm:t>
    </dgm:pt>
    <dgm:pt modelId="{78E49558-D960-47D3-A0E4-4774385EB9F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El suicidio es de cobardes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238A332-2F47-404C-B692-DF605A623F4D}" type="parTrans" cxnId="{FC97104E-F1B4-4F89-A191-DE3F2027D0AC}">
      <dgm:prSet/>
      <dgm:spPr/>
      <dgm:t>
        <a:bodyPr/>
        <a:lstStyle/>
        <a:p>
          <a:endParaRPr lang="es-CO"/>
        </a:p>
      </dgm:t>
    </dgm:pt>
    <dgm:pt modelId="{5B9C788D-78EB-4F61-A788-28BE07D2801C}" type="sibTrans" cxnId="{FC97104E-F1B4-4F89-A191-DE3F2027D0AC}">
      <dgm:prSet/>
      <dgm:spPr/>
      <dgm:t>
        <a:bodyPr/>
        <a:lstStyle/>
        <a:p>
          <a:endParaRPr lang="es-CO"/>
        </a:p>
      </dgm:t>
    </dgm:pt>
    <dgm:pt modelId="{81D68806-066E-4F85-977E-1E4A685C62F0}">
      <dgm:prSet/>
      <dgm:spPr>
        <a:solidFill>
          <a:schemeClr val="bg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  <a:latin typeface="Arial Narrow" panose="020B0606020202030204" pitchFamily="34" charset="0"/>
            </a:rPr>
            <a:t>Solo profesionales de salud mental pueden ayudarlo</a:t>
          </a:r>
          <a:endParaRPr lang="es-CO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E8D3043-0080-4883-9592-46E23C0B4208}" type="parTrans" cxnId="{A0E8218D-54E1-4148-A64B-983D365C6395}">
      <dgm:prSet/>
      <dgm:spPr/>
      <dgm:t>
        <a:bodyPr/>
        <a:lstStyle/>
        <a:p>
          <a:endParaRPr lang="es-CO"/>
        </a:p>
      </dgm:t>
    </dgm:pt>
    <dgm:pt modelId="{6B7A3C6E-A69F-4AA0-86B9-4F6E42E2D3EE}" type="sibTrans" cxnId="{A0E8218D-54E1-4148-A64B-983D365C6395}">
      <dgm:prSet/>
      <dgm:spPr/>
      <dgm:t>
        <a:bodyPr/>
        <a:lstStyle/>
        <a:p>
          <a:endParaRPr lang="es-CO"/>
        </a:p>
      </dgm:t>
    </dgm:pt>
    <dgm:pt modelId="{C446C416-E1D6-4761-94C8-B5370900BD67}" type="pres">
      <dgm:prSet presAssocID="{F6173FDE-A4F8-4958-9BF5-CE237516585C}" presName="linear" presStyleCnt="0">
        <dgm:presLayoutVars>
          <dgm:dir/>
          <dgm:animLvl val="lvl"/>
          <dgm:resizeHandles val="exact"/>
        </dgm:presLayoutVars>
      </dgm:prSet>
      <dgm:spPr/>
    </dgm:pt>
    <dgm:pt modelId="{C360DDE2-5A82-45AE-92E1-C9C78B8E3ACB}" type="pres">
      <dgm:prSet presAssocID="{28858E91-1D3E-4C80-822F-263C6232AC9F}" presName="parentLin" presStyleCnt="0"/>
      <dgm:spPr/>
    </dgm:pt>
    <dgm:pt modelId="{241933FF-A43A-47BC-A351-14611C73F892}" type="pres">
      <dgm:prSet presAssocID="{28858E91-1D3E-4C80-822F-263C6232AC9F}" presName="parentLeftMargin" presStyleLbl="node1" presStyleIdx="0" presStyleCnt="4"/>
      <dgm:spPr/>
    </dgm:pt>
    <dgm:pt modelId="{D4F0AA16-E919-44BA-9438-25161562A0E8}" type="pres">
      <dgm:prSet presAssocID="{28858E91-1D3E-4C80-822F-263C6232AC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3799DA-8DD6-4D9A-B8E5-9487E1DDC6BF}" type="pres">
      <dgm:prSet presAssocID="{28858E91-1D3E-4C80-822F-263C6232AC9F}" presName="negativeSpace" presStyleCnt="0"/>
      <dgm:spPr/>
    </dgm:pt>
    <dgm:pt modelId="{7AD9DBA8-6588-4648-B027-1348E0E05E2F}" type="pres">
      <dgm:prSet presAssocID="{28858E91-1D3E-4C80-822F-263C6232AC9F}" presName="childText" presStyleLbl="conFgAcc1" presStyleIdx="0" presStyleCnt="4">
        <dgm:presLayoutVars>
          <dgm:bulletEnabled val="1"/>
        </dgm:presLayoutVars>
      </dgm:prSet>
      <dgm:spPr/>
    </dgm:pt>
    <dgm:pt modelId="{81FEE22F-BFA9-45C3-969D-8668670D6812}" type="pres">
      <dgm:prSet presAssocID="{4781B0BD-A3B8-4F47-9C20-8C87CA4FC716}" presName="spaceBetweenRectangles" presStyleCnt="0"/>
      <dgm:spPr/>
    </dgm:pt>
    <dgm:pt modelId="{841D468F-1520-496D-B4F2-9212D4B20F80}" type="pres">
      <dgm:prSet presAssocID="{2B07F174-0F8A-45EF-B9EA-F41507C06015}" presName="parentLin" presStyleCnt="0"/>
      <dgm:spPr/>
    </dgm:pt>
    <dgm:pt modelId="{0BE05CB2-C737-4E58-8431-A5CA8F0F80E9}" type="pres">
      <dgm:prSet presAssocID="{2B07F174-0F8A-45EF-B9EA-F41507C06015}" presName="parentLeftMargin" presStyleLbl="node1" presStyleIdx="0" presStyleCnt="4"/>
      <dgm:spPr/>
    </dgm:pt>
    <dgm:pt modelId="{0CECCDF0-9487-4389-86DF-979E6023613A}" type="pres">
      <dgm:prSet presAssocID="{2B07F174-0F8A-45EF-B9EA-F41507C060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C23B33-A858-4964-9779-2F38A88122C3}" type="pres">
      <dgm:prSet presAssocID="{2B07F174-0F8A-45EF-B9EA-F41507C06015}" presName="negativeSpace" presStyleCnt="0"/>
      <dgm:spPr/>
    </dgm:pt>
    <dgm:pt modelId="{FB32A80F-F7BC-4ED0-8E76-1F79601635A9}" type="pres">
      <dgm:prSet presAssocID="{2B07F174-0F8A-45EF-B9EA-F41507C06015}" presName="childText" presStyleLbl="conFgAcc1" presStyleIdx="1" presStyleCnt="4">
        <dgm:presLayoutVars>
          <dgm:bulletEnabled val="1"/>
        </dgm:presLayoutVars>
      </dgm:prSet>
      <dgm:spPr/>
    </dgm:pt>
    <dgm:pt modelId="{D9F3D495-4541-4463-A612-624AEEF47388}" type="pres">
      <dgm:prSet presAssocID="{1B36559B-0966-4F4C-91DC-ED18C9355AF1}" presName="spaceBetweenRectangles" presStyleCnt="0"/>
      <dgm:spPr/>
    </dgm:pt>
    <dgm:pt modelId="{91B4697E-D647-43A5-BBDE-01F10B47397E}" type="pres">
      <dgm:prSet presAssocID="{81D68806-066E-4F85-977E-1E4A685C62F0}" presName="parentLin" presStyleCnt="0"/>
      <dgm:spPr/>
    </dgm:pt>
    <dgm:pt modelId="{8595D07D-0A53-4149-9A31-713E7A1085D5}" type="pres">
      <dgm:prSet presAssocID="{81D68806-066E-4F85-977E-1E4A685C62F0}" presName="parentLeftMargin" presStyleLbl="node1" presStyleIdx="1" presStyleCnt="4"/>
      <dgm:spPr/>
    </dgm:pt>
    <dgm:pt modelId="{8DC95ECF-92D6-4C10-9C63-0700D003FACE}" type="pres">
      <dgm:prSet presAssocID="{81D68806-066E-4F85-977E-1E4A685C62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4579D9-3CBF-4DC3-A2DB-AAF3D4547877}" type="pres">
      <dgm:prSet presAssocID="{81D68806-066E-4F85-977E-1E4A685C62F0}" presName="negativeSpace" presStyleCnt="0"/>
      <dgm:spPr/>
    </dgm:pt>
    <dgm:pt modelId="{F0553283-AAC8-4D74-AFE3-0654F4B285AC}" type="pres">
      <dgm:prSet presAssocID="{81D68806-066E-4F85-977E-1E4A685C62F0}" presName="childText" presStyleLbl="conFgAcc1" presStyleIdx="2" presStyleCnt="4">
        <dgm:presLayoutVars>
          <dgm:bulletEnabled val="1"/>
        </dgm:presLayoutVars>
      </dgm:prSet>
      <dgm:spPr/>
    </dgm:pt>
    <dgm:pt modelId="{91E05F60-1EC7-46A6-8D62-B52EFD9F849A}" type="pres">
      <dgm:prSet presAssocID="{6B7A3C6E-A69F-4AA0-86B9-4F6E42E2D3EE}" presName="spaceBetweenRectangles" presStyleCnt="0"/>
      <dgm:spPr/>
    </dgm:pt>
    <dgm:pt modelId="{D7EA9B4B-7DC6-4AFA-9FC3-1B32C2CC0224}" type="pres">
      <dgm:prSet presAssocID="{78E49558-D960-47D3-A0E4-4774385EB9F9}" presName="parentLin" presStyleCnt="0"/>
      <dgm:spPr/>
    </dgm:pt>
    <dgm:pt modelId="{B1355AC1-25DB-4B6C-AC95-DD14A08FE476}" type="pres">
      <dgm:prSet presAssocID="{78E49558-D960-47D3-A0E4-4774385EB9F9}" presName="parentLeftMargin" presStyleLbl="node1" presStyleIdx="2" presStyleCnt="4"/>
      <dgm:spPr/>
    </dgm:pt>
    <dgm:pt modelId="{F323B3A7-C6B3-4316-A0B8-2D0C0E4025CD}" type="pres">
      <dgm:prSet presAssocID="{78E49558-D960-47D3-A0E4-4774385EB9F9}" presName="parentText" presStyleLbl="node1" presStyleIdx="3" presStyleCnt="4" custLinFactNeighborX="1633" custLinFactNeighborY="-7271">
        <dgm:presLayoutVars>
          <dgm:chMax val="0"/>
          <dgm:bulletEnabled val="1"/>
        </dgm:presLayoutVars>
      </dgm:prSet>
      <dgm:spPr/>
    </dgm:pt>
    <dgm:pt modelId="{AE7C345B-6A94-400A-9C27-24C3A8F7C347}" type="pres">
      <dgm:prSet presAssocID="{78E49558-D960-47D3-A0E4-4774385EB9F9}" presName="negativeSpace" presStyleCnt="0"/>
      <dgm:spPr/>
    </dgm:pt>
    <dgm:pt modelId="{81B5E249-D621-477E-8598-133B543FFC0C}" type="pres">
      <dgm:prSet presAssocID="{78E49558-D960-47D3-A0E4-4774385EB9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B69508-52C0-45C4-975E-5D5479A4400F}" type="presOf" srcId="{2B07F174-0F8A-45EF-B9EA-F41507C06015}" destId="{0CECCDF0-9487-4389-86DF-979E6023613A}" srcOrd="1" destOrd="0" presId="urn:microsoft.com/office/officeart/2005/8/layout/list1"/>
    <dgm:cxn modelId="{FC97104E-F1B4-4F89-A191-DE3F2027D0AC}" srcId="{F6173FDE-A4F8-4958-9BF5-CE237516585C}" destId="{78E49558-D960-47D3-A0E4-4774385EB9F9}" srcOrd="3" destOrd="0" parTransId="{4238A332-2F47-404C-B692-DF605A623F4D}" sibTransId="{5B9C788D-78EB-4F61-A788-28BE07D2801C}"/>
    <dgm:cxn modelId="{2E7A3D50-0DE3-47E7-AB67-F392F160E51A}" type="presOf" srcId="{81D68806-066E-4F85-977E-1E4A685C62F0}" destId="{8DC95ECF-92D6-4C10-9C63-0700D003FACE}" srcOrd="1" destOrd="0" presId="urn:microsoft.com/office/officeart/2005/8/layout/list1"/>
    <dgm:cxn modelId="{D810E774-F8CE-498C-8279-F7C16BCEC052}" type="presOf" srcId="{F6173FDE-A4F8-4958-9BF5-CE237516585C}" destId="{C446C416-E1D6-4761-94C8-B5370900BD67}" srcOrd="0" destOrd="0" presId="urn:microsoft.com/office/officeart/2005/8/layout/list1"/>
    <dgm:cxn modelId="{2D49877E-E6BC-40B8-872E-9BA6C2F230CA}" type="presOf" srcId="{81D68806-066E-4F85-977E-1E4A685C62F0}" destId="{8595D07D-0A53-4149-9A31-713E7A1085D5}" srcOrd="0" destOrd="0" presId="urn:microsoft.com/office/officeart/2005/8/layout/list1"/>
    <dgm:cxn modelId="{74942B82-FCF5-4F53-8987-DC2E24C76879}" srcId="{F6173FDE-A4F8-4958-9BF5-CE237516585C}" destId="{28858E91-1D3E-4C80-822F-263C6232AC9F}" srcOrd="0" destOrd="0" parTransId="{8690453D-AFE7-49DE-B485-C00F3D4893AC}" sibTransId="{4781B0BD-A3B8-4F47-9C20-8C87CA4FC716}"/>
    <dgm:cxn modelId="{A0E8218D-54E1-4148-A64B-983D365C6395}" srcId="{F6173FDE-A4F8-4958-9BF5-CE237516585C}" destId="{81D68806-066E-4F85-977E-1E4A685C62F0}" srcOrd="2" destOrd="0" parTransId="{DE8D3043-0080-4883-9592-46E23C0B4208}" sibTransId="{6B7A3C6E-A69F-4AA0-86B9-4F6E42E2D3EE}"/>
    <dgm:cxn modelId="{712A499E-5B88-4307-BF17-74398F84377D}" srcId="{F6173FDE-A4F8-4958-9BF5-CE237516585C}" destId="{2B07F174-0F8A-45EF-B9EA-F41507C06015}" srcOrd="1" destOrd="0" parTransId="{A4E31C5F-7886-438B-B3C3-3B238E795879}" sibTransId="{1B36559B-0966-4F4C-91DC-ED18C9355AF1}"/>
    <dgm:cxn modelId="{579A7BA7-51CC-46E1-9933-29235AB9FB14}" type="presOf" srcId="{2B07F174-0F8A-45EF-B9EA-F41507C06015}" destId="{0BE05CB2-C737-4E58-8431-A5CA8F0F80E9}" srcOrd="0" destOrd="0" presId="urn:microsoft.com/office/officeart/2005/8/layout/list1"/>
    <dgm:cxn modelId="{5624E7BD-0E20-4099-B3CE-0A1EC3110931}" type="presOf" srcId="{28858E91-1D3E-4C80-822F-263C6232AC9F}" destId="{D4F0AA16-E919-44BA-9438-25161562A0E8}" srcOrd="1" destOrd="0" presId="urn:microsoft.com/office/officeart/2005/8/layout/list1"/>
    <dgm:cxn modelId="{A430FAF1-789E-406D-AC79-28D9D4E15774}" type="presOf" srcId="{78E49558-D960-47D3-A0E4-4774385EB9F9}" destId="{F323B3A7-C6B3-4316-A0B8-2D0C0E4025CD}" srcOrd="1" destOrd="0" presId="urn:microsoft.com/office/officeart/2005/8/layout/list1"/>
    <dgm:cxn modelId="{7DA0A9F7-EEF4-46D2-9969-828CD597E38D}" type="presOf" srcId="{28858E91-1D3E-4C80-822F-263C6232AC9F}" destId="{241933FF-A43A-47BC-A351-14611C73F892}" srcOrd="0" destOrd="0" presId="urn:microsoft.com/office/officeart/2005/8/layout/list1"/>
    <dgm:cxn modelId="{5292B9F9-ABF4-444D-9CBD-2BD8602EFF96}" type="presOf" srcId="{78E49558-D960-47D3-A0E4-4774385EB9F9}" destId="{B1355AC1-25DB-4B6C-AC95-DD14A08FE476}" srcOrd="0" destOrd="0" presId="urn:microsoft.com/office/officeart/2005/8/layout/list1"/>
    <dgm:cxn modelId="{52FF5127-2D9B-49B4-9508-FB5B35972CD9}" type="presParOf" srcId="{C446C416-E1D6-4761-94C8-B5370900BD67}" destId="{C360DDE2-5A82-45AE-92E1-C9C78B8E3ACB}" srcOrd="0" destOrd="0" presId="urn:microsoft.com/office/officeart/2005/8/layout/list1"/>
    <dgm:cxn modelId="{B31A6848-6B96-46D0-89C8-F9B5D6800BC8}" type="presParOf" srcId="{C360DDE2-5A82-45AE-92E1-C9C78B8E3ACB}" destId="{241933FF-A43A-47BC-A351-14611C73F892}" srcOrd="0" destOrd="0" presId="urn:microsoft.com/office/officeart/2005/8/layout/list1"/>
    <dgm:cxn modelId="{AE86C786-6470-4F12-9272-0B812C53CB85}" type="presParOf" srcId="{C360DDE2-5A82-45AE-92E1-C9C78B8E3ACB}" destId="{D4F0AA16-E919-44BA-9438-25161562A0E8}" srcOrd="1" destOrd="0" presId="urn:microsoft.com/office/officeart/2005/8/layout/list1"/>
    <dgm:cxn modelId="{48C542D7-C20E-4A6A-8300-0D062F96011C}" type="presParOf" srcId="{C446C416-E1D6-4761-94C8-B5370900BD67}" destId="{6F3799DA-8DD6-4D9A-B8E5-9487E1DDC6BF}" srcOrd="1" destOrd="0" presId="urn:microsoft.com/office/officeart/2005/8/layout/list1"/>
    <dgm:cxn modelId="{78E5B3BF-0378-4024-AF17-7D309BB32337}" type="presParOf" srcId="{C446C416-E1D6-4761-94C8-B5370900BD67}" destId="{7AD9DBA8-6588-4648-B027-1348E0E05E2F}" srcOrd="2" destOrd="0" presId="urn:microsoft.com/office/officeart/2005/8/layout/list1"/>
    <dgm:cxn modelId="{3E5FBFB4-414F-48C2-91FD-702CD74DA42A}" type="presParOf" srcId="{C446C416-E1D6-4761-94C8-B5370900BD67}" destId="{81FEE22F-BFA9-45C3-969D-8668670D6812}" srcOrd="3" destOrd="0" presId="urn:microsoft.com/office/officeart/2005/8/layout/list1"/>
    <dgm:cxn modelId="{C47D9275-4AD7-4E15-AA66-96477BCA2334}" type="presParOf" srcId="{C446C416-E1D6-4761-94C8-B5370900BD67}" destId="{841D468F-1520-496D-B4F2-9212D4B20F80}" srcOrd="4" destOrd="0" presId="urn:microsoft.com/office/officeart/2005/8/layout/list1"/>
    <dgm:cxn modelId="{9F8FFB75-6546-4DD1-8635-67A5D812F1C9}" type="presParOf" srcId="{841D468F-1520-496D-B4F2-9212D4B20F80}" destId="{0BE05CB2-C737-4E58-8431-A5CA8F0F80E9}" srcOrd="0" destOrd="0" presId="urn:microsoft.com/office/officeart/2005/8/layout/list1"/>
    <dgm:cxn modelId="{79D59733-B6F1-4D3D-94F3-1960565170FC}" type="presParOf" srcId="{841D468F-1520-496D-B4F2-9212D4B20F80}" destId="{0CECCDF0-9487-4389-86DF-979E6023613A}" srcOrd="1" destOrd="0" presId="urn:microsoft.com/office/officeart/2005/8/layout/list1"/>
    <dgm:cxn modelId="{BAE5AB88-F04A-44CF-98CE-5F714DA97EAD}" type="presParOf" srcId="{C446C416-E1D6-4761-94C8-B5370900BD67}" destId="{26C23B33-A858-4964-9779-2F38A88122C3}" srcOrd="5" destOrd="0" presId="urn:microsoft.com/office/officeart/2005/8/layout/list1"/>
    <dgm:cxn modelId="{9E362BDF-F8E2-40A8-9E6F-EAF083DBC447}" type="presParOf" srcId="{C446C416-E1D6-4761-94C8-B5370900BD67}" destId="{FB32A80F-F7BC-4ED0-8E76-1F79601635A9}" srcOrd="6" destOrd="0" presId="urn:microsoft.com/office/officeart/2005/8/layout/list1"/>
    <dgm:cxn modelId="{4BD18233-B569-45DA-8BC4-0CE48741DA52}" type="presParOf" srcId="{C446C416-E1D6-4761-94C8-B5370900BD67}" destId="{D9F3D495-4541-4463-A612-624AEEF47388}" srcOrd="7" destOrd="0" presId="urn:microsoft.com/office/officeart/2005/8/layout/list1"/>
    <dgm:cxn modelId="{5819891C-3314-4CE0-B48A-78FEAA8B233B}" type="presParOf" srcId="{C446C416-E1D6-4761-94C8-B5370900BD67}" destId="{91B4697E-D647-43A5-BBDE-01F10B47397E}" srcOrd="8" destOrd="0" presId="urn:microsoft.com/office/officeart/2005/8/layout/list1"/>
    <dgm:cxn modelId="{35C0CBB2-BBAF-4061-BEB2-4EF168CCCB2D}" type="presParOf" srcId="{91B4697E-D647-43A5-BBDE-01F10B47397E}" destId="{8595D07D-0A53-4149-9A31-713E7A1085D5}" srcOrd="0" destOrd="0" presId="urn:microsoft.com/office/officeart/2005/8/layout/list1"/>
    <dgm:cxn modelId="{4F268947-F2E9-431B-AEAC-FE6868D8E6E9}" type="presParOf" srcId="{91B4697E-D647-43A5-BBDE-01F10B47397E}" destId="{8DC95ECF-92D6-4C10-9C63-0700D003FACE}" srcOrd="1" destOrd="0" presId="urn:microsoft.com/office/officeart/2005/8/layout/list1"/>
    <dgm:cxn modelId="{90710ED9-1F9D-49EE-B234-A028120E11E1}" type="presParOf" srcId="{C446C416-E1D6-4761-94C8-B5370900BD67}" destId="{214579D9-3CBF-4DC3-A2DB-AAF3D4547877}" srcOrd="9" destOrd="0" presId="urn:microsoft.com/office/officeart/2005/8/layout/list1"/>
    <dgm:cxn modelId="{9C60D73C-B681-4906-B6BE-55D9D6B6A198}" type="presParOf" srcId="{C446C416-E1D6-4761-94C8-B5370900BD67}" destId="{F0553283-AAC8-4D74-AFE3-0654F4B285AC}" srcOrd="10" destOrd="0" presId="urn:microsoft.com/office/officeart/2005/8/layout/list1"/>
    <dgm:cxn modelId="{7389076D-F91A-4DE5-9D04-2641E8802555}" type="presParOf" srcId="{C446C416-E1D6-4761-94C8-B5370900BD67}" destId="{91E05F60-1EC7-46A6-8D62-B52EFD9F849A}" srcOrd="11" destOrd="0" presId="urn:microsoft.com/office/officeart/2005/8/layout/list1"/>
    <dgm:cxn modelId="{4A4F190C-A568-45F7-B9FB-3B09846AE172}" type="presParOf" srcId="{C446C416-E1D6-4761-94C8-B5370900BD67}" destId="{D7EA9B4B-7DC6-4AFA-9FC3-1B32C2CC0224}" srcOrd="12" destOrd="0" presId="urn:microsoft.com/office/officeart/2005/8/layout/list1"/>
    <dgm:cxn modelId="{DFF01C33-EC79-4D75-9A82-64D2F4F9D2AF}" type="presParOf" srcId="{D7EA9B4B-7DC6-4AFA-9FC3-1B32C2CC0224}" destId="{B1355AC1-25DB-4B6C-AC95-DD14A08FE476}" srcOrd="0" destOrd="0" presId="urn:microsoft.com/office/officeart/2005/8/layout/list1"/>
    <dgm:cxn modelId="{B2C101FE-26C5-4D99-97FC-96923FA3C977}" type="presParOf" srcId="{D7EA9B4B-7DC6-4AFA-9FC3-1B32C2CC0224}" destId="{F323B3A7-C6B3-4316-A0B8-2D0C0E4025CD}" srcOrd="1" destOrd="0" presId="urn:microsoft.com/office/officeart/2005/8/layout/list1"/>
    <dgm:cxn modelId="{99E6C87F-DEC0-49E3-B696-959B569856C0}" type="presParOf" srcId="{C446C416-E1D6-4761-94C8-B5370900BD67}" destId="{AE7C345B-6A94-400A-9C27-24C3A8F7C347}" srcOrd="13" destOrd="0" presId="urn:microsoft.com/office/officeart/2005/8/layout/list1"/>
    <dgm:cxn modelId="{F3817A08-E3A0-4E20-BBB1-2C103B065C3A}" type="presParOf" srcId="{C446C416-E1D6-4761-94C8-B5370900BD67}" destId="{81B5E249-D621-477E-8598-133B543FFC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0C2878-0595-4A94-9121-67F1E57D9B36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649D0F0-8E41-4CD9-BC84-BBBAAAE5FB17}">
      <dgm:prSet phldrT="[Texto]" custT="1"/>
      <dgm:spPr/>
      <dgm:t>
        <a:bodyPr/>
        <a:lstStyle/>
        <a:p>
          <a:pPr algn="ctr"/>
          <a:r>
            <a:rPr lang="es-ES" sz="2400" b="1" dirty="0">
              <a:latin typeface="Arial Narrow" panose="020B0606020202030204" pitchFamily="34" charset="0"/>
              <a:cs typeface="Microsoft Uighur" panose="02000000000000000000" pitchFamily="2" charset="-78"/>
            </a:rPr>
            <a:t>¿Qué hacer?</a:t>
          </a:r>
          <a:endParaRPr lang="es-CO" sz="2400" b="1" dirty="0">
            <a:latin typeface="Arial Narrow" panose="020B0606020202030204" pitchFamily="34" charset="0"/>
            <a:cs typeface="Microsoft Uighur" panose="02000000000000000000" pitchFamily="2" charset="-78"/>
          </a:endParaRPr>
        </a:p>
      </dgm:t>
    </dgm:pt>
    <dgm:pt modelId="{4479F339-E9A2-4405-B19D-C8B559C7BF59}" type="parTrans" cxnId="{7B006C0D-96D5-4AD4-B690-E7CB05FCE068}">
      <dgm:prSet/>
      <dgm:spPr/>
      <dgm:t>
        <a:bodyPr/>
        <a:lstStyle/>
        <a:p>
          <a:endParaRPr lang="es-CO"/>
        </a:p>
      </dgm:t>
    </dgm:pt>
    <dgm:pt modelId="{1A4FB4C5-CA6B-45FA-B6A6-F4A72D036E9C}" type="sibTrans" cxnId="{7B006C0D-96D5-4AD4-B690-E7CB05FCE068}">
      <dgm:prSet/>
      <dgm:spPr/>
      <dgm:t>
        <a:bodyPr/>
        <a:lstStyle/>
        <a:p>
          <a:endParaRPr lang="es-CO"/>
        </a:p>
      </dgm:t>
    </dgm:pt>
    <dgm:pt modelId="{DB3E0052-46FF-4C39-B207-DDCB06360A73}">
      <dgm:prSet phldrT="[Texto]" custT="1"/>
      <dgm:spPr/>
      <dgm:t>
        <a:bodyPr/>
        <a:lstStyle/>
        <a:p>
          <a:pPr algn="ctr"/>
          <a:r>
            <a:rPr lang="es-ES" sz="2400" b="1" dirty="0">
              <a:latin typeface="Arial Narrow" panose="020B0606020202030204" pitchFamily="34" charset="0"/>
            </a:rPr>
            <a:t>¿Qué no hacer?</a:t>
          </a:r>
          <a:endParaRPr lang="es-CO" sz="2400" b="1" dirty="0">
            <a:latin typeface="Arial Narrow" panose="020B0606020202030204" pitchFamily="34" charset="0"/>
          </a:endParaRPr>
        </a:p>
      </dgm:t>
    </dgm:pt>
    <dgm:pt modelId="{EA36BBD8-19E2-40C4-A4C1-6179C3AAB758}" type="parTrans" cxnId="{7ADA4E25-36B4-4276-A964-FB7639208C53}">
      <dgm:prSet/>
      <dgm:spPr/>
      <dgm:t>
        <a:bodyPr/>
        <a:lstStyle/>
        <a:p>
          <a:endParaRPr lang="es-CO"/>
        </a:p>
      </dgm:t>
    </dgm:pt>
    <dgm:pt modelId="{EF4606A8-6FFC-4681-9C26-167C20EFE418}" type="sibTrans" cxnId="{7ADA4E25-36B4-4276-A964-FB7639208C53}">
      <dgm:prSet/>
      <dgm:spPr/>
      <dgm:t>
        <a:bodyPr/>
        <a:lstStyle/>
        <a:p>
          <a:endParaRPr lang="es-CO"/>
        </a:p>
      </dgm:t>
    </dgm:pt>
    <dgm:pt modelId="{D50C6617-8066-4810-A7BE-A2B1230B2138}">
      <dgm:prSet/>
      <dgm:spPr/>
    </dgm:pt>
    <dgm:pt modelId="{09D2D7B2-977C-4E34-A68F-F3BDE7FAFCAF}" type="parTrans" cxnId="{4D60FEDA-AE9C-414D-B84A-04764F44B904}">
      <dgm:prSet/>
      <dgm:spPr/>
      <dgm:t>
        <a:bodyPr/>
        <a:lstStyle/>
        <a:p>
          <a:endParaRPr lang="es-CO"/>
        </a:p>
      </dgm:t>
    </dgm:pt>
    <dgm:pt modelId="{D283502B-3A7E-4F96-A698-33045C3B3499}" type="sibTrans" cxnId="{4D60FEDA-AE9C-414D-B84A-04764F44B904}">
      <dgm:prSet/>
      <dgm:spPr/>
      <dgm:t>
        <a:bodyPr/>
        <a:lstStyle/>
        <a:p>
          <a:endParaRPr lang="es-CO"/>
        </a:p>
      </dgm:t>
    </dgm:pt>
    <dgm:pt modelId="{E12B734A-6E9D-4A9B-92CB-BF8872EC3E4A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76C523A-4D8E-4FCA-90F3-FED90AB60972}" type="parTrans" cxnId="{F5A77503-9B6B-4B03-91FD-84BB622D73AB}">
      <dgm:prSet/>
      <dgm:spPr/>
      <dgm:t>
        <a:bodyPr/>
        <a:lstStyle/>
        <a:p>
          <a:endParaRPr lang="es-CO"/>
        </a:p>
      </dgm:t>
    </dgm:pt>
    <dgm:pt modelId="{9F9AF488-A248-4877-A2E5-DC4E88507695}" type="sibTrans" cxnId="{F5A77503-9B6B-4B03-91FD-84BB622D73AB}">
      <dgm:prSet/>
      <dgm:spPr/>
      <dgm:t>
        <a:bodyPr/>
        <a:lstStyle/>
        <a:p>
          <a:endParaRPr lang="es-CO"/>
        </a:p>
      </dgm:t>
    </dgm:pt>
    <dgm:pt modelId="{1931574D-E679-440F-B8EC-A6FEEAC6DC66}">
      <dgm:prSet/>
      <dgm:spPr/>
    </dgm:pt>
    <dgm:pt modelId="{25DC145F-8126-455C-85E8-938B557480BB}" type="parTrans" cxnId="{F0FA4FE3-72AA-492F-AC28-8059FD9E3E09}">
      <dgm:prSet/>
      <dgm:spPr/>
      <dgm:t>
        <a:bodyPr/>
        <a:lstStyle/>
        <a:p>
          <a:endParaRPr lang="es-CO"/>
        </a:p>
      </dgm:t>
    </dgm:pt>
    <dgm:pt modelId="{8DF6297C-92DB-48F6-8104-E9CE5F3C455D}" type="sibTrans" cxnId="{F0FA4FE3-72AA-492F-AC28-8059FD9E3E09}">
      <dgm:prSet/>
      <dgm:spPr/>
      <dgm:t>
        <a:bodyPr/>
        <a:lstStyle/>
        <a:p>
          <a:endParaRPr lang="es-CO"/>
        </a:p>
      </dgm:t>
    </dgm:pt>
    <dgm:pt modelId="{E4CD4688-CD06-4677-A2FB-B3794872F537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8AB9377-7E2E-481A-8DC0-0CD87C1EA8A8}" type="parTrans" cxnId="{E78B64A9-06FB-4032-885B-1047BD9B43E6}">
      <dgm:prSet/>
      <dgm:spPr/>
      <dgm:t>
        <a:bodyPr/>
        <a:lstStyle/>
        <a:p>
          <a:endParaRPr lang="es-CO"/>
        </a:p>
      </dgm:t>
    </dgm:pt>
    <dgm:pt modelId="{7D434200-CC1E-4387-9BFB-F988733FCD7B}" type="sibTrans" cxnId="{E78B64A9-06FB-4032-885B-1047BD9B43E6}">
      <dgm:prSet/>
      <dgm:spPr/>
      <dgm:t>
        <a:bodyPr/>
        <a:lstStyle/>
        <a:p>
          <a:endParaRPr lang="es-CO"/>
        </a:p>
      </dgm:t>
    </dgm:pt>
    <dgm:pt modelId="{B63365CF-0E7A-4898-9BD8-504BCD4AEE72}">
      <dgm:prSet/>
      <dgm:spPr/>
    </dgm:pt>
    <dgm:pt modelId="{31939FE7-8F06-4AE9-BF68-871E9BCA755B}" type="parTrans" cxnId="{E1C61458-5398-4FD3-924F-436B03DE728F}">
      <dgm:prSet/>
      <dgm:spPr/>
      <dgm:t>
        <a:bodyPr/>
        <a:lstStyle/>
        <a:p>
          <a:endParaRPr lang="es-CO"/>
        </a:p>
      </dgm:t>
    </dgm:pt>
    <dgm:pt modelId="{A5137F03-A124-4AA7-B853-108B6DE263A3}" type="sibTrans" cxnId="{E1C61458-5398-4FD3-924F-436B03DE728F}">
      <dgm:prSet/>
      <dgm:spPr/>
      <dgm:t>
        <a:bodyPr/>
        <a:lstStyle/>
        <a:p>
          <a:endParaRPr lang="es-CO"/>
        </a:p>
      </dgm:t>
    </dgm:pt>
    <dgm:pt modelId="{1C989757-519C-4913-A603-7ACC54B7650D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2DAB8F1-0AD4-407F-A3E7-640D69B1467F}" type="parTrans" cxnId="{DB82C16E-EC3D-4ED2-ABAA-93596FA204F7}">
      <dgm:prSet/>
      <dgm:spPr/>
      <dgm:t>
        <a:bodyPr/>
        <a:lstStyle/>
        <a:p>
          <a:endParaRPr lang="es-CO"/>
        </a:p>
      </dgm:t>
    </dgm:pt>
    <dgm:pt modelId="{1C26C451-B626-4DDD-BE14-D7AB5F463B01}" type="sibTrans" cxnId="{DB82C16E-EC3D-4ED2-ABAA-93596FA204F7}">
      <dgm:prSet/>
      <dgm:spPr/>
      <dgm:t>
        <a:bodyPr/>
        <a:lstStyle/>
        <a:p>
          <a:endParaRPr lang="es-CO"/>
        </a:p>
      </dgm:t>
    </dgm:pt>
    <dgm:pt modelId="{858E229C-90A4-4081-A0A6-E3E1F031D16F}">
      <dgm:prSet/>
      <dgm:spPr/>
    </dgm:pt>
    <dgm:pt modelId="{D0102741-A3C7-4B05-A0F0-53C6C4FC23D8}" type="parTrans" cxnId="{0AAF9D5E-D171-4C15-8B22-07E8EDE8373A}">
      <dgm:prSet/>
      <dgm:spPr/>
      <dgm:t>
        <a:bodyPr/>
        <a:lstStyle/>
        <a:p>
          <a:endParaRPr lang="es-CO"/>
        </a:p>
      </dgm:t>
    </dgm:pt>
    <dgm:pt modelId="{9D6C4984-B71F-4A59-BF4D-F929D7BB69AC}" type="sibTrans" cxnId="{0AAF9D5E-D171-4C15-8B22-07E8EDE8373A}">
      <dgm:prSet/>
      <dgm:spPr/>
      <dgm:t>
        <a:bodyPr/>
        <a:lstStyle/>
        <a:p>
          <a:endParaRPr lang="es-CO"/>
        </a:p>
      </dgm:t>
    </dgm:pt>
    <dgm:pt modelId="{3FA31A02-0D37-4BAE-A579-4300FBF015ED}">
      <dgm:prSet/>
      <dgm:spPr/>
      <dgm:t>
        <a:bodyPr/>
        <a:lstStyle/>
        <a:p>
          <a:endParaRPr lang="es-ES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2041AA4-B109-488B-857A-A89255296C8B}" type="parTrans" cxnId="{55C842EE-CBA8-4352-8B3D-CC73AA18C87D}">
      <dgm:prSet/>
      <dgm:spPr/>
      <dgm:t>
        <a:bodyPr/>
        <a:lstStyle/>
        <a:p>
          <a:endParaRPr lang="es-CO"/>
        </a:p>
      </dgm:t>
    </dgm:pt>
    <dgm:pt modelId="{B7F8881A-5EA0-484A-AB14-E3E3DE3A7061}" type="sibTrans" cxnId="{55C842EE-CBA8-4352-8B3D-CC73AA18C87D}">
      <dgm:prSet/>
      <dgm:spPr/>
      <dgm:t>
        <a:bodyPr/>
        <a:lstStyle/>
        <a:p>
          <a:endParaRPr lang="es-CO"/>
        </a:p>
      </dgm:t>
    </dgm:pt>
    <dgm:pt modelId="{B4845553-BB88-4C66-8381-B9115641CA13}">
      <dgm:prSet/>
      <dgm:spPr/>
    </dgm:pt>
    <dgm:pt modelId="{27344F78-4F74-4294-9012-77C1D0162F60}" type="parTrans" cxnId="{2A8D9AD0-8CEA-4A44-8BD9-7CE12AF4B3F0}">
      <dgm:prSet/>
      <dgm:spPr/>
      <dgm:t>
        <a:bodyPr/>
        <a:lstStyle/>
        <a:p>
          <a:endParaRPr lang="es-CO"/>
        </a:p>
      </dgm:t>
    </dgm:pt>
    <dgm:pt modelId="{26FCE632-AA0F-4738-B404-BADBF80445FE}" type="sibTrans" cxnId="{2A8D9AD0-8CEA-4A44-8BD9-7CE12AF4B3F0}">
      <dgm:prSet/>
      <dgm:spPr/>
      <dgm:t>
        <a:bodyPr/>
        <a:lstStyle/>
        <a:p>
          <a:endParaRPr lang="es-CO"/>
        </a:p>
      </dgm:t>
    </dgm:pt>
    <dgm:pt modelId="{F77DEE8A-7E19-4F55-96CB-EF67D6F347FB}" type="pres">
      <dgm:prSet presAssocID="{460C2878-0595-4A94-9121-67F1E57D9B36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9C6ECCF-EBE7-4BB4-99CD-CAD3B6561F71}" type="pres">
      <dgm:prSet presAssocID="{460C2878-0595-4A94-9121-67F1E57D9B36}" presName="Background" presStyleLbl="bgImgPlace1" presStyleIdx="0" presStyleCnt="1" custScaleX="126875" custScaleY="121951" custLinFactNeighborX="-1385" custLinFactNeighborY="-562"/>
      <dgm:spPr/>
    </dgm:pt>
    <dgm:pt modelId="{E7E65726-2F76-42FC-B584-597CE1C6B103}" type="pres">
      <dgm:prSet presAssocID="{460C2878-0595-4A94-9121-67F1E57D9B36}" presName="ParentText1" presStyleLbl="revTx" presStyleIdx="0" presStyleCnt="2" custScaleY="142552">
        <dgm:presLayoutVars>
          <dgm:chMax val="0"/>
          <dgm:chPref val="0"/>
          <dgm:bulletEnabled val="1"/>
        </dgm:presLayoutVars>
      </dgm:prSet>
      <dgm:spPr/>
    </dgm:pt>
    <dgm:pt modelId="{9AF70625-4A9D-4935-A21F-EFEAB0E77EC5}" type="pres">
      <dgm:prSet presAssocID="{460C2878-0595-4A94-9121-67F1E57D9B36}" presName="ParentText2" presStyleLbl="revTx" presStyleIdx="1" presStyleCnt="2" custScaleY="142552">
        <dgm:presLayoutVars>
          <dgm:chMax val="0"/>
          <dgm:chPref val="0"/>
          <dgm:bulletEnabled val="1"/>
        </dgm:presLayoutVars>
      </dgm:prSet>
      <dgm:spPr/>
    </dgm:pt>
    <dgm:pt modelId="{607ABA13-BF56-4BA3-B895-4D68248AB691}" type="pres">
      <dgm:prSet presAssocID="{460C2878-0595-4A94-9121-67F1E57D9B36}" presName="Plus" presStyleLbl="alignNode1" presStyleIdx="0" presStyleCnt="2" custLinFactNeighborX="-11957" custLinFactNeighborY="-44683"/>
      <dgm:spPr/>
    </dgm:pt>
    <dgm:pt modelId="{0E8EBFF7-5A1F-410D-ABC0-891AB02AC097}" type="pres">
      <dgm:prSet presAssocID="{460C2878-0595-4A94-9121-67F1E57D9B36}" presName="Minus" presStyleLbl="alignNode1" presStyleIdx="1" presStyleCnt="2" custLinFactY="-30732" custLinFactNeighborX="14711" custLinFactNeighborY="-100000"/>
      <dgm:spPr/>
    </dgm:pt>
    <dgm:pt modelId="{60A24E00-6BB7-44E7-89A7-6E0F2EC43427}" type="pres">
      <dgm:prSet presAssocID="{460C2878-0595-4A94-9121-67F1E57D9B36}" presName="Divider" presStyleLbl="parChTrans1D1" presStyleIdx="0" presStyleCnt="1"/>
      <dgm:spPr/>
    </dgm:pt>
  </dgm:ptLst>
  <dgm:cxnLst>
    <dgm:cxn modelId="{F5A77503-9B6B-4B03-91FD-84BB622D73AB}" srcId="{460C2878-0595-4A94-9121-67F1E57D9B36}" destId="{E12B734A-6E9D-4A9B-92CB-BF8872EC3E4A}" srcOrd="3" destOrd="0" parTransId="{576C523A-4D8E-4FCA-90F3-FED90AB60972}" sibTransId="{9F9AF488-A248-4877-A2E5-DC4E88507695}"/>
    <dgm:cxn modelId="{7B006C0D-96D5-4AD4-B690-E7CB05FCE068}" srcId="{460C2878-0595-4A94-9121-67F1E57D9B36}" destId="{4649D0F0-8E41-4CD9-BC84-BBBAAAE5FB17}" srcOrd="0" destOrd="0" parTransId="{4479F339-E9A2-4405-B19D-C8B559C7BF59}" sibTransId="{1A4FB4C5-CA6B-45FA-B6A6-F4A72D036E9C}"/>
    <dgm:cxn modelId="{DB13AD19-DDC5-4393-ABBA-F91C7B73E84A}" type="presOf" srcId="{460C2878-0595-4A94-9121-67F1E57D9B36}" destId="{F77DEE8A-7E19-4F55-96CB-EF67D6F347FB}" srcOrd="0" destOrd="0" presId="urn:microsoft.com/office/officeart/2009/3/layout/PlusandMinus"/>
    <dgm:cxn modelId="{7ADA4E25-36B4-4276-A964-FB7639208C53}" srcId="{460C2878-0595-4A94-9121-67F1E57D9B36}" destId="{DB3E0052-46FF-4C39-B207-DDCB06360A73}" srcOrd="1" destOrd="0" parTransId="{EA36BBD8-19E2-40C4-A4C1-6179C3AAB758}" sibTransId="{EF4606A8-6FFC-4681-9C26-167C20EFE418}"/>
    <dgm:cxn modelId="{0AAF9D5E-D171-4C15-8B22-07E8EDE8373A}" srcId="{460C2878-0595-4A94-9121-67F1E57D9B36}" destId="{858E229C-90A4-4081-A0A6-E3E1F031D16F}" srcOrd="8" destOrd="0" parTransId="{D0102741-A3C7-4B05-A0F0-53C6C4FC23D8}" sibTransId="{9D6C4984-B71F-4A59-BF4D-F929D7BB69AC}"/>
    <dgm:cxn modelId="{DB82C16E-EC3D-4ED2-ABAA-93596FA204F7}" srcId="{460C2878-0595-4A94-9121-67F1E57D9B36}" destId="{1C989757-519C-4913-A603-7ACC54B7650D}" srcOrd="7" destOrd="0" parTransId="{D2DAB8F1-0AD4-407F-A3E7-640D69B1467F}" sibTransId="{1C26C451-B626-4DDD-BE14-D7AB5F463B01}"/>
    <dgm:cxn modelId="{E1C61458-5398-4FD3-924F-436B03DE728F}" srcId="{460C2878-0595-4A94-9121-67F1E57D9B36}" destId="{B63365CF-0E7A-4898-9BD8-504BCD4AEE72}" srcOrd="6" destOrd="0" parTransId="{31939FE7-8F06-4AE9-BF68-871E9BCA755B}" sibTransId="{A5137F03-A124-4AA7-B853-108B6DE263A3}"/>
    <dgm:cxn modelId="{E78B64A9-06FB-4032-885B-1047BD9B43E6}" srcId="{460C2878-0595-4A94-9121-67F1E57D9B36}" destId="{E4CD4688-CD06-4677-A2FB-B3794872F537}" srcOrd="5" destOrd="0" parTransId="{08AB9377-7E2E-481A-8DC0-0CD87C1EA8A8}" sibTransId="{7D434200-CC1E-4387-9BFB-F988733FCD7B}"/>
    <dgm:cxn modelId="{2A8D9AD0-8CEA-4A44-8BD9-7CE12AF4B3F0}" srcId="{460C2878-0595-4A94-9121-67F1E57D9B36}" destId="{B4845553-BB88-4C66-8381-B9115641CA13}" srcOrd="10" destOrd="0" parTransId="{27344F78-4F74-4294-9012-77C1D0162F60}" sibTransId="{26FCE632-AA0F-4738-B404-BADBF80445FE}"/>
    <dgm:cxn modelId="{A397FCD1-E878-4251-B3A3-873E88E9EF84}" type="presOf" srcId="{4649D0F0-8E41-4CD9-BC84-BBBAAAE5FB17}" destId="{E7E65726-2F76-42FC-B584-597CE1C6B103}" srcOrd="0" destOrd="0" presId="urn:microsoft.com/office/officeart/2009/3/layout/PlusandMinus"/>
    <dgm:cxn modelId="{4D60FEDA-AE9C-414D-B84A-04764F44B904}" srcId="{460C2878-0595-4A94-9121-67F1E57D9B36}" destId="{D50C6617-8066-4810-A7BE-A2B1230B2138}" srcOrd="2" destOrd="0" parTransId="{09D2D7B2-977C-4E34-A68F-F3BDE7FAFCAF}" sibTransId="{D283502B-3A7E-4F96-A698-33045C3B3499}"/>
    <dgm:cxn modelId="{F0FA4FE3-72AA-492F-AC28-8059FD9E3E09}" srcId="{460C2878-0595-4A94-9121-67F1E57D9B36}" destId="{1931574D-E679-440F-B8EC-A6FEEAC6DC66}" srcOrd="4" destOrd="0" parTransId="{25DC145F-8126-455C-85E8-938B557480BB}" sibTransId="{8DF6297C-92DB-48F6-8104-E9CE5F3C455D}"/>
    <dgm:cxn modelId="{55C842EE-CBA8-4352-8B3D-CC73AA18C87D}" srcId="{460C2878-0595-4A94-9121-67F1E57D9B36}" destId="{3FA31A02-0D37-4BAE-A579-4300FBF015ED}" srcOrd="9" destOrd="0" parTransId="{A2041AA4-B109-488B-857A-A89255296C8B}" sibTransId="{B7F8881A-5EA0-484A-AB14-E3E3DE3A7061}"/>
    <dgm:cxn modelId="{9A2B72EF-8266-4BD8-9825-6099204F0EE6}" type="presOf" srcId="{DB3E0052-46FF-4C39-B207-DDCB06360A73}" destId="{9AF70625-4A9D-4935-A21F-EFEAB0E77EC5}" srcOrd="0" destOrd="0" presId="urn:microsoft.com/office/officeart/2009/3/layout/PlusandMinus"/>
    <dgm:cxn modelId="{2F38C0D0-B4F3-4BDD-932B-F730AC210434}" type="presParOf" srcId="{F77DEE8A-7E19-4F55-96CB-EF67D6F347FB}" destId="{69C6ECCF-EBE7-4BB4-99CD-CAD3B6561F71}" srcOrd="0" destOrd="0" presId="urn:microsoft.com/office/officeart/2009/3/layout/PlusandMinus"/>
    <dgm:cxn modelId="{4CF1836F-3B6F-4EE2-B61D-ECECC6E6487B}" type="presParOf" srcId="{F77DEE8A-7E19-4F55-96CB-EF67D6F347FB}" destId="{E7E65726-2F76-42FC-B584-597CE1C6B103}" srcOrd="1" destOrd="0" presId="urn:microsoft.com/office/officeart/2009/3/layout/PlusandMinus"/>
    <dgm:cxn modelId="{67A4B802-D97D-42DC-AD25-672D6A2A4889}" type="presParOf" srcId="{F77DEE8A-7E19-4F55-96CB-EF67D6F347FB}" destId="{9AF70625-4A9D-4935-A21F-EFEAB0E77EC5}" srcOrd="2" destOrd="0" presId="urn:microsoft.com/office/officeart/2009/3/layout/PlusandMinus"/>
    <dgm:cxn modelId="{DFBAFE73-3281-47C5-B897-E1BBFA859642}" type="presParOf" srcId="{F77DEE8A-7E19-4F55-96CB-EF67D6F347FB}" destId="{607ABA13-BF56-4BA3-B895-4D68248AB691}" srcOrd="3" destOrd="0" presId="urn:microsoft.com/office/officeart/2009/3/layout/PlusandMinus"/>
    <dgm:cxn modelId="{FC2A8580-4D22-4FE1-93D8-D3B912F89DA2}" type="presParOf" srcId="{F77DEE8A-7E19-4F55-96CB-EF67D6F347FB}" destId="{0E8EBFF7-5A1F-410D-ABC0-891AB02AC097}" srcOrd="4" destOrd="0" presId="urn:microsoft.com/office/officeart/2009/3/layout/PlusandMinus"/>
    <dgm:cxn modelId="{FE5A74F1-8DDF-4B7E-8D7F-DD272EA081C6}" type="presParOf" srcId="{F77DEE8A-7E19-4F55-96CB-EF67D6F347FB}" destId="{60A24E00-6BB7-44E7-89A7-6E0F2EC4342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804DF-18B0-4942-B34E-5FFDAB627E2B}">
      <dsp:nvSpPr>
        <dsp:cNvPr id="0" name=""/>
        <dsp:cNvSpPr/>
      </dsp:nvSpPr>
      <dsp:spPr>
        <a:xfrm>
          <a:off x="1388695" y="0"/>
          <a:ext cx="5540498" cy="3402686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43120-021B-4E9F-98B4-3446A14C6E1A}">
      <dsp:nvSpPr>
        <dsp:cNvPr id="0" name=""/>
        <dsp:cNvSpPr/>
      </dsp:nvSpPr>
      <dsp:spPr>
        <a:xfrm>
          <a:off x="2128221" y="2348533"/>
          <a:ext cx="141551" cy="14155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7FF27-3A41-43C5-BF8D-FEEB8885BDD7}">
      <dsp:nvSpPr>
        <dsp:cNvPr id="0" name=""/>
        <dsp:cNvSpPr/>
      </dsp:nvSpPr>
      <dsp:spPr>
        <a:xfrm>
          <a:off x="2132450" y="2503019"/>
          <a:ext cx="3878503" cy="62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05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Narrow" panose="020B0606020202030204" pitchFamily="34" charset="0"/>
            </a:rPr>
            <a:t>Favorecer en los participantes un mayor conocimiento de salud mental</a:t>
          </a:r>
          <a:endParaRPr lang="es-CO" sz="1800" kern="1200" dirty="0">
            <a:latin typeface="Arial Narrow" panose="020B0606020202030204" pitchFamily="34" charset="0"/>
          </a:endParaRPr>
        </a:p>
      </dsp:txBody>
      <dsp:txXfrm>
        <a:off x="2132450" y="2503019"/>
        <a:ext cx="3878503" cy="620913"/>
      </dsp:txXfrm>
    </dsp:sp>
    <dsp:sp modelId="{B269A85F-C089-46B7-98F1-3B337A68E8B8}">
      <dsp:nvSpPr>
        <dsp:cNvPr id="0" name=""/>
        <dsp:cNvSpPr/>
      </dsp:nvSpPr>
      <dsp:spPr>
        <a:xfrm>
          <a:off x="3377687" y="1423683"/>
          <a:ext cx="255881" cy="255881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27892-0FC2-4A05-85B1-035B776431DF}">
      <dsp:nvSpPr>
        <dsp:cNvPr id="0" name=""/>
        <dsp:cNvSpPr/>
      </dsp:nvSpPr>
      <dsp:spPr>
        <a:xfrm>
          <a:off x="240990" y="980192"/>
          <a:ext cx="3350947" cy="596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87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Aprender a identificar signos de alarma</a:t>
          </a:r>
          <a:endParaRPr lang="es-CO" sz="1800" kern="1200" dirty="0"/>
        </a:p>
      </dsp:txBody>
      <dsp:txXfrm>
        <a:off x="240990" y="980192"/>
        <a:ext cx="3350947" cy="596208"/>
      </dsp:txXfrm>
    </dsp:sp>
    <dsp:sp modelId="{C14F3F46-592F-4E43-B12E-4AADC74B69AE}">
      <dsp:nvSpPr>
        <dsp:cNvPr id="0" name=""/>
        <dsp:cNvSpPr/>
      </dsp:nvSpPr>
      <dsp:spPr>
        <a:xfrm>
          <a:off x="4880314" y="860879"/>
          <a:ext cx="353879" cy="35387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DE454-C466-4245-8F5B-5A3C9B9FEBDC}">
      <dsp:nvSpPr>
        <dsp:cNvPr id="0" name=""/>
        <dsp:cNvSpPr/>
      </dsp:nvSpPr>
      <dsp:spPr>
        <a:xfrm>
          <a:off x="5330143" y="891765"/>
          <a:ext cx="2297554" cy="63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513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Narrow" panose="020B0606020202030204" pitchFamily="34" charset="0"/>
            </a:rPr>
            <a:t>Promover factores protectores de la salud mental</a:t>
          </a:r>
          <a:endParaRPr lang="es-CO" sz="1800" kern="1200" dirty="0">
            <a:latin typeface="Arial Narrow" panose="020B0606020202030204" pitchFamily="34" charset="0"/>
          </a:endParaRPr>
        </a:p>
      </dsp:txBody>
      <dsp:txXfrm>
        <a:off x="5330143" y="891765"/>
        <a:ext cx="2297554" cy="637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24B8B-7D95-419E-8403-CA758D6AF265}">
      <dsp:nvSpPr>
        <dsp:cNvPr id="0" name=""/>
        <dsp:cNvSpPr/>
      </dsp:nvSpPr>
      <dsp:spPr>
        <a:xfrm>
          <a:off x="667723" y="0"/>
          <a:ext cx="6703695" cy="3262312"/>
        </a:xfrm>
        <a:prstGeom prst="righ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33DAC-C900-45E8-A536-46C777C0B99C}">
      <dsp:nvSpPr>
        <dsp:cNvPr id="0" name=""/>
        <dsp:cNvSpPr/>
      </dsp:nvSpPr>
      <dsp:spPr>
        <a:xfrm>
          <a:off x="3508" y="978693"/>
          <a:ext cx="2537347" cy="1304924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chemeClr val="tx1"/>
              </a:solidFill>
              <a:latin typeface="Arial Narrow" panose="020B0606020202030204" pitchFamily="34" charset="0"/>
            </a:rPr>
            <a:t>Emocionales</a:t>
          </a:r>
          <a:endParaRPr lang="es-CO" sz="33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7209" y="1042394"/>
        <a:ext cx="2409945" cy="1177522"/>
      </dsp:txXfrm>
    </dsp:sp>
    <dsp:sp modelId="{8DE2541C-7CBD-4F62-AFFD-CC04131A0152}">
      <dsp:nvSpPr>
        <dsp:cNvPr id="0" name=""/>
        <dsp:cNvSpPr/>
      </dsp:nvSpPr>
      <dsp:spPr>
        <a:xfrm>
          <a:off x="2674676" y="978693"/>
          <a:ext cx="2537347" cy="1304924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chemeClr val="tx1"/>
              </a:solidFill>
              <a:latin typeface="Arial Narrow" panose="020B0606020202030204" pitchFamily="34" charset="0"/>
            </a:rPr>
            <a:t>Conductuales</a:t>
          </a:r>
          <a:endParaRPr lang="es-CO" sz="33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738377" y="1042394"/>
        <a:ext cx="2409945" cy="1177522"/>
      </dsp:txXfrm>
    </dsp:sp>
    <dsp:sp modelId="{3B91F960-6745-47BB-B3E0-D107FF13EA2D}">
      <dsp:nvSpPr>
        <dsp:cNvPr id="0" name=""/>
        <dsp:cNvSpPr/>
      </dsp:nvSpPr>
      <dsp:spPr>
        <a:xfrm>
          <a:off x="5345843" y="978693"/>
          <a:ext cx="2537347" cy="130492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chemeClr val="tx1"/>
              </a:solidFill>
              <a:latin typeface="Arial Narrow" panose="020B0606020202030204" pitchFamily="34" charset="0"/>
            </a:rPr>
            <a:t>Pensamiento - Percepción</a:t>
          </a:r>
          <a:endParaRPr lang="es-CO" sz="33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409544" y="1042394"/>
        <a:ext cx="2409945" cy="117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05401-4862-4966-AD08-D059BC03EBB1}">
      <dsp:nvSpPr>
        <dsp:cNvPr id="0" name=""/>
        <dsp:cNvSpPr/>
      </dsp:nvSpPr>
      <dsp:spPr>
        <a:xfrm>
          <a:off x="2312193" y="0"/>
          <a:ext cx="3262312" cy="3262312"/>
        </a:xfrm>
        <a:prstGeom prst="diamond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13328-9A9B-4AFB-97F0-565CA36DFD0D}">
      <dsp:nvSpPr>
        <dsp:cNvPr id="0" name=""/>
        <dsp:cNvSpPr/>
      </dsp:nvSpPr>
      <dsp:spPr>
        <a:xfrm>
          <a:off x="2622113" y="309919"/>
          <a:ext cx="1272301" cy="127230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 Narrow" panose="020B0606020202030204" pitchFamily="34" charset="0"/>
            </a:rPr>
            <a:t>Red de apoyo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84222" y="372028"/>
        <a:ext cx="1148083" cy="1148083"/>
      </dsp:txXfrm>
    </dsp:sp>
    <dsp:sp modelId="{51DE0E39-39D3-4381-B465-FE3EB762177A}">
      <dsp:nvSpPr>
        <dsp:cNvPr id="0" name=""/>
        <dsp:cNvSpPr/>
      </dsp:nvSpPr>
      <dsp:spPr>
        <a:xfrm>
          <a:off x="3992284" y="309919"/>
          <a:ext cx="1272301" cy="127230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 Narrow" panose="020B0606020202030204" pitchFamily="34" charset="0"/>
            </a:rPr>
            <a:t>Cuidado de la salud física y mental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054393" y="372028"/>
        <a:ext cx="1148083" cy="1148083"/>
      </dsp:txXfrm>
    </dsp:sp>
    <dsp:sp modelId="{58CE4BF2-6558-4CB6-8F68-CDDDF9A9F3BF}">
      <dsp:nvSpPr>
        <dsp:cNvPr id="0" name=""/>
        <dsp:cNvSpPr/>
      </dsp:nvSpPr>
      <dsp:spPr>
        <a:xfrm>
          <a:off x="2622113" y="1680090"/>
          <a:ext cx="1272301" cy="1272301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 Narrow" panose="020B0606020202030204" pitchFamily="34" charset="0"/>
            </a:rPr>
            <a:t>Expresión emocional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84222" y="1742199"/>
        <a:ext cx="1148083" cy="1148083"/>
      </dsp:txXfrm>
    </dsp:sp>
    <dsp:sp modelId="{545F5C12-5A5B-4F57-AF1C-480D26BA2A5B}">
      <dsp:nvSpPr>
        <dsp:cNvPr id="0" name=""/>
        <dsp:cNvSpPr/>
      </dsp:nvSpPr>
      <dsp:spPr>
        <a:xfrm>
          <a:off x="3992284" y="1680090"/>
          <a:ext cx="1272301" cy="127230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  <a:latin typeface="Arial Narrow" panose="020B0606020202030204" pitchFamily="34" charset="0"/>
            </a:rPr>
            <a:t>Higiene mental</a:t>
          </a:r>
          <a:endParaRPr lang="es-CO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054393" y="1742199"/>
        <a:ext cx="1148083" cy="1148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0587E-24BF-423E-945D-CCF97C671053}">
      <dsp:nvSpPr>
        <dsp:cNvPr id="0" name=""/>
        <dsp:cNvSpPr/>
      </dsp:nvSpPr>
      <dsp:spPr>
        <a:xfrm rot="5400000">
          <a:off x="1022156" y="356289"/>
          <a:ext cx="625752" cy="1041237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36904-8D14-4F57-A551-70055C5E0231}">
      <dsp:nvSpPr>
        <dsp:cNvPr id="0" name=""/>
        <dsp:cNvSpPr/>
      </dsp:nvSpPr>
      <dsp:spPr>
        <a:xfrm>
          <a:off x="946991" y="673746"/>
          <a:ext cx="1427565" cy="823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Narrow" panose="020B0606020202030204" pitchFamily="34" charset="0"/>
            </a:rPr>
            <a:t>Pobreza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Narrow" panose="020B0606020202030204" pitchFamily="34" charset="0"/>
            </a:rPr>
            <a:t>Desempleo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946991" y="673746"/>
        <a:ext cx="1427565" cy="823995"/>
      </dsp:txXfrm>
    </dsp:sp>
    <dsp:sp modelId="{C31A8574-92C3-473C-B4D0-414387075479}">
      <dsp:nvSpPr>
        <dsp:cNvPr id="0" name=""/>
        <dsp:cNvSpPr/>
      </dsp:nvSpPr>
      <dsp:spPr>
        <a:xfrm>
          <a:off x="1953426" y="285984"/>
          <a:ext cx="177365" cy="1773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E8C10-78C8-4FE4-8023-7511FB0B273F}">
      <dsp:nvSpPr>
        <dsp:cNvPr id="0" name=""/>
        <dsp:cNvSpPr/>
      </dsp:nvSpPr>
      <dsp:spPr>
        <a:xfrm rot="5400000">
          <a:off x="2427359" y="27079"/>
          <a:ext cx="625752" cy="104123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AC661-1989-4EB6-909A-22B9933071A1}">
      <dsp:nvSpPr>
        <dsp:cNvPr id="0" name=""/>
        <dsp:cNvSpPr/>
      </dsp:nvSpPr>
      <dsp:spPr>
        <a:xfrm>
          <a:off x="2431523" y="376277"/>
          <a:ext cx="701501" cy="823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Narrow" panose="020B0606020202030204" pitchFamily="34" charset="0"/>
            </a:rPr>
            <a:t>Pérdidas</a:t>
          </a:r>
          <a:endParaRPr lang="es-CO" sz="1400" kern="1200" dirty="0">
            <a:latin typeface="Arial Narrow" panose="020B0606020202030204" pitchFamily="34" charset="0"/>
          </a:endParaRPr>
        </a:p>
      </dsp:txBody>
      <dsp:txXfrm>
        <a:off x="2431523" y="376277"/>
        <a:ext cx="701501" cy="823995"/>
      </dsp:txXfrm>
    </dsp:sp>
    <dsp:sp modelId="{ED6C7B6D-5EFE-4119-BD7C-151A773E36CE}">
      <dsp:nvSpPr>
        <dsp:cNvPr id="0" name=""/>
        <dsp:cNvSpPr/>
      </dsp:nvSpPr>
      <dsp:spPr>
        <a:xfrm>
          <a:off x="3347978" y="1220"/>
          <a:ext cx="177365" cy="17736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DC1E9-C46D-4191-9816-A9C60A071E42}">
      <dsp:nvSpPr>
        <dsp:cNvPr id="0" name=""/>
        <dsp:cNvSpPr/>
      </dsp:nvSpPr>
      <dsp:spPr>
        <a:xfrm rot="5400000">
          <a:off x="3903145" y="-251332"/>
          <a:ext cx="625752" cy="1041237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D68BF-9EBC-49F1-B6ED-68CAFF3CCF61}">
      <dsp:nvSpPr>
        <dsp:cNvPr id="0" name=""/>
        <dsp:cNvSpPr/>
      </dsp:nvSpPr>
      <dsp:spPr>
        <a:xfrm>
          <a:off x="3786475" y="46046"/>
          <a:ext cx="1646311" cy="823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 Narrow" panose="020B0606020202030204" pitchFamily="34" charset="0"/>
            </a:rPr>
            <a:t>Discusiones familiares o de amigos</a:t>
          </a:r>
          <a:endParaRPr lang="es-CO" sz="1600" kern="1200" dirty="0">
            <a:latin typeface="Arial Narrow" panose="020B0606020202030204" pitchFamily="34" charset="0"/>
          </a:endParaRPr>
        </a:p>
      </dsp:txBody>
      <dsp:txXfrm>
        <a:off x="3786475" y="46046"/>
        <a:ext cx="1646311" cy="8239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9DBA8-6588-4648-B027-1348E0E05E2F}">
      <dsp:nvSpPr>
        <dsp:cNvPr id="0" name=""/>
        <dsp:cNvSpPr/>
      </dsp:nvSpPr>
      <dsp:spPr>
        <a:xfrm>
          <a:off x="0" y="312475"/>
          <a:ext cx="78867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0AA16-E919-44BA-9438-25161562A0E8}">
      <dsp:nvSpPr>
        <dsp:cNvPr id="0" name=""/>
        <dsp:cNvSpPr/>
      </dsp:nvSpPr>
      <dsp:spPr>
        <a:xfrm>
          <a:off x="394335" y="46795"/>
          <a:ext cx="5520690" cy="53136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Quien se quiere matar no lo dice, solo quiere llamar la atención.</a:t>
          </a:r>
          <a:endParaRPr lang="es-CO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0274" y="72734"/>
        <a:ext cx="5468812" cy="479482"/>
      </dsp:txXfrm>
    </dsp:sp>
    <dsp:sp modelId="{FB32A80F-F7BC-4ED0-8E76-1F79601635A9}">
      <dsp:nvSpPr>
        <dsp:cNvPr id="0" name=""/>
        <dsp:cNvSpPr/>
      </dsp:nvSpPr>
      <dsp:spPr>
        <a:xfrm>
          <a:off x="0" y="1128956"/>
          <a:ext cx="78867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CCDF0-9487-4389-86DF-979E6023613A}">
      <dsp:nvSpPr>
        <dsp:cNvPr id="0" name=""/>
        <dsp:cNvSpPr/>
      </dsp:nvSpPr>
      <dsp:spPr>
        <a:xfrm>
          <a:off x="394335" y="863276"/>
          <a:ext cx="5520690" cy="53136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No se debe preguntar abiertamente de la conducta suicida</a:t>
          </a:r>
          <a:endParaRPr lang="es-CO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0274" y="889215"/>
        <a:ext cx="5468812" cy="479482"/>
      </dsp:txXfrm>
    </dsp:sp>
    <dsp:sp modelId="{F0553283-AAC8-4D74-AFE3-0654F4B285AC}">
      <dsp:nvSpPr>
        <dsp:cNvPr id="0" name=""/>
        <dsp:cNvSpPr/>
      </dsp:nvSpPr>
      <dsp:spPr>
        <a:xfrm>
          <a:off x="0" y="1945436"/>
          <a:ext cx="78867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95ECF-92D6-4C10-9C63-0700D003FACE}">
      <dsp:nvSpPr>
        <dsp:cNvPr id="0" name=""/>
        <dsp:cNvSpPr/>
      </dsp:nvSpPr>
      <dsp:spPr>
        <a:xfrm>
          <a:off x="394335" y="1679756"/>
          <a:ext cx="5520690" cy="53136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Solo profesionales de salud mental pueden ayudarlo</a:t>
          </a:r>
          <a:endParaRPr lang="es-CO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0274" y="1705695"/>
        <a:ext cx="5468812" cy="479482"/>
      </dsp:txXfrm>
    </dsp:sp>
    <dsp:sp modelId="{81B5E249-D621-477E-8598-133B543FFC0C}">
      <dsp:nvSpPr>
        <dsp:cNvPr id="0" name=""/>
        <dsp:cNvSpPr/>
      </dsp:nvSpPr>
      <dsp:spPr>
        <a:xfrm>
          <a:off x="0" y="2761916"/>
          <a:ext cx="78867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3B3A7-C6B3-4316-A0B8-2D0C0E4025CD}">
      <dsp:nvSpPr>
        <dsp:cNvPr id="0" name=""/>
        <dsp:cNvSpPr/>
      </dsp:nvSpPr>
      <dsp:spPr>
        <a:xfrm>
          <a:off x="400774" y="2457600"/>
          <a:ext cx="5520690" cy="5313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El suicidio es de cobardes</a:t>
          </a:r>
          <a:endParaRPr lang="es-CO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26713" y="2483539"/>
        <a:ext cx="546881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6ECCF-EBE7-4BB4-99CD-CAD3B6561F71}">
      <dsp:nvSpPr>
        <dsp:cNvPr id="0" name=""/>
        <dsp:cNvSpPr/>
      </dsp:nvSpPr>
      <dsp:spPr>
        <a:xfrm>
          <a:off x="221007" y="57147"/>
          <a:ext cx="8149412" cy="4048116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65726-2F76-42FC-B584-597CE1C6B103}">
      <dsp:nvSpPr>
        <dsp:cNvPr id="0" name=""/>
        <dsp:cNvSpPr/>
      </dsp:nvSpPr>
      <dsp:spPr>
        <a:xfrm>
          <a:off x="1365040" y="224157"/>
          <a:ext cx="2982719" cy="404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 Narrow" panose="020B0606020202030204" pitchFamily="34" charset="0"/>
              <a:cs typeface="Microsoft Uighur" panose="02000000000000000000" pitchFamily="2" charset="-78"/>
            </a:rPr>
            <a:t>¿Qué hacer?</a:t>
          </a:r>
          <a:endParaRPr lang="es-CO" sz="2400" b="1" kern="1200" dirty="0">
            <a:latin typeface="Arial Narrow" panose="020B0606020202030204" pitchFamily="34" charset="0"/>
            <a:cs typeface="Microsoft Uighur" panose="02000000000000000000" pitchFamily="2" charset="-78"/>
          </a:endParaRPr>
        </a:p>
      </dsp:txBody>
      <dsp:txXfrm>
        <a:off x="1365040" y="224157"/>
        <a:ext cx="2982719" cy="4048133"/>
      </dsp:txXfrm>
    </dsp:sp>
    <dsp:sp modelId="{9AF70625-4A9D-4935-A21F-EFEAB0E77EC5}">
      <dsp:nvSpPr>
        <dsp:cNvPr id="0" name=""/>
        <dsp:cNvSpPr/>
      </dsp:nvSpPr>
      <dsp:spPr>
        <a:xfrm>
          <a:off x="4414206" y="224157"/>
          <a:ext cx="2982719" cy="4048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latin typeface="Arial Narrow" panose="020B0606020202030204" pitchFamily="34" charset="0"/>
            </a:rPr>
            <a:t>¿Qué no hacer?</a:t>
          </a:r>
          <a:endParaRPr lang="es-CO" sz="2400" b="1" kern="1200" dirty="0">
            <a:latin typeface="Arial Narrow" panose="020B0606020202030204" pitchFamily="34" charset="0"/>
          </a:endParaRPr>
        </a:p>
      </dsp:txBody>
      <dsp:txXfrm>
        <a:off x="4414206" y="224157"/>
        <a:ext cx="2982719" cy="4048133"/>
      </dsp:txXfrm>
    </dsp:sp>
    <dsp:sp modelId="{607ABA13-BF56-4BA3-B895-4D68248AB691}">
      <dsp:nvSpPr>
        <dsp:cNvPr id="0" name=""/>
        <dsp:cNvSpPr/>
      </dsp:nvSpPr>
      <dsp:spPr>
        <a:xfrm>
          <a:off x="358543" y="-224167"/>
          <a:ext cx="1255104" cy="1255104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EBFF7-5A1F-410D-ABC0-891AB02AC097}">
      <dsp:nvSpPr>
        <dsp:cNvPr id="0" name=""/>
        <dsp:cNvSpPr/>
      </dsp:nvSpPr>
      <dsp:spPr>
        <a:xfrm>
          <a:off x="6884087" y="0"/>
          <a:ext cx="1181274" cy="40481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24E00-6BB7-44E7-89A7-6E0F2EC43427}">
      <dsp:nvSpPr>
        <dsp:cNvPr id="0" name=""/>
        <dsp:cNvSpPr/>
      </dsp:nvSpPr>
      <dsp:spPr>
        <a:xfrm>
          <a:off x="4384675" y="834417"/>
          <a:ext cx="738" cy="2712243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23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4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1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779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22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52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26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482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806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3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08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343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31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087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668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1437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7696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669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64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79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045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56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8836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6917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4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968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296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61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1935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6502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517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333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482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205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89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937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194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603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8134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0014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8456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803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85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2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0983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951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314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376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470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8671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473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3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326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369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13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54055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389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897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4908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931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175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938D7F-A40C-4E5D-8CAA-C5B6B3D174E3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F298C1A-123C-4E2F-B73C-EA7DC0023E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9805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34071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818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95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12494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1127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874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786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74887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576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919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5759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85AAB32-4DF2-4BB0-B835-6A7F550E0BE4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75414C64-57E6-4A63-AAE0-EAC0FE4A78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2488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98072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226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0365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4523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247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2058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4381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711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92787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4139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6920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56651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036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BFBB947-EBA6-45CF-B740-F781BA810C8E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376108-57EF-4CFC-B991-23A8031593B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8105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864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7408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122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7682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972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27930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2019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414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95393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2AEFEA4-DEA3-4138-9A4C-52C623777DBF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360461F5-5C14-4242-927E-1CF6AA2324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8102958" y="3145866"/>
            <a:ext cx="1041042" cy="1997634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0275" y="-20549"/>
            <a:ext cx="524625" cy="1493749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174ED-CA50-4967-BC7F-46A8A4920D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950" y="4406780"/>
            <a:ext cx="552776" cy="628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0275" y="-20549"/>
            <a:ext cx="9236467" cy="5270643"/>
          </a:xfrm>
          <a:prstGeom prst="rect">
            <a:avLst/>
          </a:prstGeom>
          <a:solidFill>
            <a:srgbClr val="A9DE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7253958" y="1602812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3763" y="4756633"/>
            <a:ext cx="1352280" cy="29832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0275" y="-20549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657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8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7253958" y="1602812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ED8E0A-F644-4779-9B27-A6976548CD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3763" y="4756633"/>
            <a:ext cx="1352280" cy="298325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0275" y="-20549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2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8102958" y="3145866"/>
            <a:ext cx="1041042" cy="1997634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6E74309-9281-4265-97C8-C82842B5C82C}"/>
              </a:ext>
            </a:extLst>
          </p:cNvPr>
          <p:cNvSpPr/>
          <p:nvPr/>
        </p:nvSpPr>
        <p:spPr>
          <a:xfrm rot="-10800000">
            <a:off x="-10275" y="-20549"/>
            <a:ext cx="524625" cy="1493749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14576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174ED-CA50-4967-BC7F-46A8A4920D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9950" y="4406780"/>
            <a:ext cx="552776" cy="6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mental_health/management/es/" TargetMode="External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CEDA61B-4679-4336-BAE1-23F0303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12" y="1865294"/>
            <a:ext cx="6995480" cy="1198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CO" sz="35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¿Qué hacer  frente  a una alteración mental?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CEDA61B-4679-4336-BAE1-23F0303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66664" y="2372117"/>
            <a:ext cx="4631613" cy="1198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endParaRPr lang="es-CO" sz="40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5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yudar A Las Personas Con Trastornos Mentales, Calmarse, Calmante,  Fisiológico, Psiquiátrico, Asistencia Médica, Apoyo, Ilustración Vectorial  De Dibujos Animados Plana Aislado Sobre Fondo Blanco. Tratamiento De  Trastornos Mentales Fotos, Retratos ...">
            <a:extLst>
              <a:ext uri="{FF2B5EF4-FFF2-40B4-BE49-F238E27FC236}">
                <a16:creationId xmlns:a16="http://schemas.microsoft.com/office/drawing/2014/main" id="{873E9874-E80A-5D60-9057-106302764F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62" y="517236"/>
            <a:ext cx="1794661" cy="13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ovalado 3">
            <a:extLst>
              <a:ext uri="{FF2B5EF4-FFF2-40B4-BE49-F238E27FC236}">
                <a16:creationId xmlns:a16="http://schemas.microsoft.com/office/drawing/2014/main" id="{E4E638B8-1D7B-9C26-51AA-E6D81D18182A}"/>
              </a:ext>
            </a:extLst>
          </p:cNvPr>
          <p:cNvSpPr/>
          <p:nvPr/>
        </p:nvSpPr>
        <p:spPr>
          <a:xfrm>
            <a:off x="92368" y="781010"/>
            <a:ext cx="1628080" cy="1479590"/>
          </a:xfrm>
          <a:prstGeom prst="wedgeEllipseCallout">
            <a:avLst>
              <a:gd name="adj1" fmla="val 67193"/>
              <a:gd name="adj2" fmla="val -1471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No dejar solo al paciente y hablarle con tranquilidad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53772F-D43C-29A1-1E49-441BAF2BF3FC}"/>
              </a:ext>
            </a:extLst>
          </p:cNvPr>
          <p:cNvSpPr txBox="1"/>
          <p:nvPr/>
        </p:nvSpPr>
        <p:spPr>
          <a:xfrm>
            <a:off x="2159080" y="1815002"/>
            <a:ext cx="105393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https://images.app.goo.gl/J2sPzntxW7EARtpz9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4BA78D-D4EB-29E3-0BBC-CC9676E9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517" y="621054"/>
            <a:ext cx="903531" cy="90353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07DE8BD-36BE-E699-6F21-261BF4D41A9B}"/>
              </a:ext>
            </a:extLst>
          </p:cNvPr>
          <p:cNvSpPr txBox="1"/>
          <p:nvPr/>
        </p:nvSpPr>
        <p:spPr>
          <a:xfrm>
            <a:off x="5388427" y="1524584"/>
            <a:ext cx="105393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https://images.app.goo.gl/vJsvopzdZoh3yL9m6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470438D-0490-EBAD-0B26-9A43BB445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0" y="692150"/>
            <a:ext cx="1010523" cy="8128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C7209-A5C6-0761-508D-61B95D1F9EF5}"/>
              </a:ext>
            </a:extLst>
          </p:cNvPr>
          <p:cNvSpPr txBox="1"/>
          <p:nvPr/>
        </p:nvSpPr>
        <p:spPr>
          <a:xfrm>
            <a:off x="6457950" y="1524585"/>
            <a:ext cx="111442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https://images.app.goo.gl/Uy1ZAG7YrzSW8Nwn6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FC433C5-B14F-32DD-77E2-958BD0D8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863" y="585530"/>
            <a:ext cx="1102305" cy="100380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ADECD9C-CE8F-0099-2146-078D1C28A06F}"/>
              </a:ext>
            </a:extLst>
          </p:cNvPr>
          <p:cNvSpPr txBox="1"/>
          <p:nvPr/>
        </p:nvSpPr>
        <p:spPr>
          <a:xfrm>
            <a:off x="7759277" y="1524584"/>
            <a:ext cx="113347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https://images.app.goo.gl/vQVjnBj47HTRd5mq9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606375-B1B5-9062-9D4F-C6F1B2E216CB}"/>
              </a:ext>
            </a:extLst>
          </p:cNvPr>
          <p:cNvSpPr txBox="1"/>
          <p:nvPr/>
        </p:nvSpPr>
        <p:spPr>
          <a:xfrm>
            <a:off x="5562123" y="1778501"/>
            <a:ext cx="289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  <a:cs typeface="Microsoft Uighur" panose="02000000000000000000" pitchFamily="2" charset="-78"/>
              </a:rPr>
              <a:t>Elementos de riesgo</a:t>
            </a:r>
            <a:endParaRPr lang="es-CO" sz="2000" dirty="0">
              <a:latin typeface="Arial Narrow" panose="020B0606020202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4F3E4E5-69A9-22E3-6FE7-D74D650FA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376" y="2598551"/>
            <a:ext cx="1668171" cy="185279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4E3AA1E-6C64-82D2-B96A-C41BF52C597D}"/>
              </a:ext>
            </a:extLst>
          </p:cNvPr>
          <p:cNvSpPr txBox="1"/>
          <p:nvPr/>
        </p:nvSpPr>
        <p:spPr>
          <a:xfrm>
            <a:off x="7162801" y="3016250"/>
            <a:ext cx="154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Evacuar personas en riesgo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 descr="Vectores e ilustraciones de Domicilio para descargar gratis | Freepik">
            <a:extLst>
              <a:ext uri="{FF2B5EF4-FFF2-40B4-BE49-F238E27FC236}">
                <a16:creationId xmlns:a16="http://schemas.microsoft.com/office/drawing/2014/main" id="{159CD5A7-592F-B799-6467-65C67BD3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57" y="2929541"/>
            <a:ext cx="1735905" cy="14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DDD52DA-3BA5-01BB-4594-6258B91CCD07}"/>
              </a:ext>
            </a:extLst>
          </p:cNvPr>
          <p:cNvSpPr txBox="1"/>
          <p:nvPr/>
        </p:nvSpPr>
        <p:spPr>
          <a:xfrm>
            <a:off x="308479" y="3218657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 Narrow" panose="020B0606020202030204" pitchFamily="34" charset="0"/>
              </a:rPr>
              <a:t>Tener vías de escape claras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3ABA67E-E3C4-B907-07DB-6E38C37A65DB}"/>
              </a:ext>
            </a:extLst>
          </p:cNvPr>
          <p:cNvSpPr txBox="1"/>
          <p:nvPr/>
        </p:nvSpPr>
        <p:spPr>
          <a:xfrm>
            <a:off x="2105025" y="4246204"/>
            <a:ext cx="1053939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https://images.app.goo.gl/FsovUxjPPYfb4s7fA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7558D4E-BB69-8BDD-1091-2362E8D3A7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116" y="1614966"/>
            <a:ext cx="1610960" cy="17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CEDA61B-4679-4336-BAE1-23F0303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312" y="3924642"/>
            <a:ext cx="5481434" cy="1216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CO" sz="40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Conducta Suicida</a:t>
            </a:r>
            <a:endParaRPr lang="es-CO" sz="4000" b="1" kern="1200" dirty="0">
              <a:solidFill>
                <a:schemeClr val="accent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26326" y="3573081"/>
            <a:ext cx="372218" cy="123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" dirty="0"/>
              <a:t>https://n9.cl/0yt6j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F269865-FA84-CEBB-36B3-08CA57813FC4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5792" y="504143"/>
            <a:ext cx="4073352" cy="3068938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11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50BFF-A10C-BB0A-4ECC-EF993E21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253331"/>
            <a:ext cx="3314789" cy="2262601"/>
          </a:xfrm>
        </p:spPr>
        <p:txBody>
          <a:bodyPr/>
          <a:lstStyle/>
          <a:p>
            <a:pPr marL="0" indent="0" algn="just">
              <a:buNone/>
            </a:pPr>
            <a:r>
              <a:rPr lang="es-MX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Contempla la ideación suicida y su riesgo leve, moderado o severo, la amenaza suicida y su riesgo severo, y el intento de suicidio que se divide en tentativa de suicidio o suicidio fallido y finalmente el suicidio consumado </a:t>
            </a:r>
            <a:r>
              <a:rPr lang="es-CO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(Cardona, 2011)</a:t>
            </a:r>
            <a:r>
              <a:rPr lang="es-MX" sz="2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. </a:t>
            </a:r>
            <a:endParaRPr lang="es-CO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EEFC8BC-F6ED-E72E-D4DD-A2D1B05FB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636192"/>
              </p:ext>
            </p:extLst>
          </p:nvPr>
        </p:nvGraphicFramePr>
        <p:xfrm>
          <a:off x="3428151" y="1701711"/>
          <a:ext cx="661035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609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87851-6976-65F7-116C-17296015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3388"/>
            <a:ext cx="1987550" cy="993775"/>
          </a:xfrm>
        </p:spPr>
        <p:txBody>
          <a:bodyPr/>
          <a:lstStyle/>
          <a:p>
            <a:r>
              <a:rPr lang="es-ES" sz="4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Mitos</a:t>
            </a:r>
            <a:endParaRPr lang="es-CO" sz="40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E549088-FD4C-B5A0-ACF0-8EC8D2C1A9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23387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97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50B5CAE-B967-FBC3-9B9E-54D51A926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912235"/>
              </p:ext>
            </p:extLst>
          </p:nvPr>
        </p:nvGraphicFramePr>
        <p:xfrm>
          <a:off x="146050" y="584201"/>
          <a:ext cx="8769350" cy="404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0018363-8403-3048-B5FA-FEDDD742E7D6}"/>
              </a:ext>
            </a:extLst>
          </p:cNvPr>
          <p:cNvSpPr txBox="1"/>
          <p:nvPr/>
        </p:nvSpPr>
        <p:spPr>
          <a:xfrm>
            <a:off x="1314450" y="1981200"/>
            <a:ext cx="262255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</a:rPr>
              <a:t>No dejar solo al paciente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Indagar sobre la conducta suicida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Disminuir acceso a métodos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Tener escucha activa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Activar línea </a:t>
            </a:r>
            <a:r>
              <a:rPr lang="es-ES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123 </a:t>
            </a:r>
          </a:p>
          <a:p>
            <a:endParaRPr lang="es-ES" dirty="0"/>
          </a:p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8BC6CB-9FAE-045E-6A6B-F74903184E66}"/>
              </a:ext>
            </a:extLst>
          </p:cNvPr>
          <p:cNvSpPr txBox="1"/>
          <p:nvPr/>
        </p:nvSpPr>
        <p:spPr>
          <a:xfrm>
            <a:off x="4826000" y="1739854"/>
            <a:ext cx="358775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 Narrow" panose="020B0606020202030204" pitchFamily="34" charset="0"/>
              </a:rPr>
              <a:t>No juzgar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No retar al paciente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Dejar solo al paciente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Alentarlo para que ejecute la conducta suicida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Agredir o amenazar al paciente</a:t>
            </a:r>
          </a:p>
          <a:p>
            <a:r>
              <a:rPr lang="es-ES" sz="2000" dirty="0">
                <a:latin typeface="Arial Narrow" panose="020B0606020202030204" pitchFamily="34" charset="0"/>
              </a:rPr>
              <a:t>Intentar contacto físico con el paciente sin su consentimiento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935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CEDA61B-4679-4336-BAE1-23F0303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255" y="0"/>
            <a:ext cx="5481434" cy="1216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CO" sz="4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Referencias</a:t>
            </a:r>
            <a:endParaRPr lang="es-CO" sz="4000" b="1" kern="1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5845" y="1503145"/>
            <a:ext cx="64362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err="1">
                <a:latin typeface="Arial Narrow" panose="020B0606020202030204" pitchFamily="34" charset="0"/>
              </a:rPr>
              <a:t>Papponetti</a:t>
            </a:r>
            <a:r>
              <a:rPr lang="es-CO" sz="1600" dirty="0">
                <a:latin typeface="Arial Narrow" panose="020B0606020202030204" pitchFamily="34" charset="0"/>
              </a:rPr>
              <a:t>, M. (2020). Alteración mental aguda. Recuperado de https://www.intramed.net/contenidover.asp?contenidoid=93976#comentarios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Organización Mundial de la Salud (OMS). (2019). Trastornos mentales. Recuperado de </a:t>
            </a:r>
            <a:r>
              <a:rPr lang="es-CO" sz="1600" dirty="0">
                <a:latin typeface="Arial Narrow" panose="020B0606020202030204" pitchFamily="34" charset="0"/>
                <a:hlinkClick r:id="rId2"/>
              </a:rPr>
              <a:t>https://www.who.int/mental_health/management/es/</a:t>
            </a:r>
            <a:endParaRPr lang="es-CO" sz="1600" dirty="0">
              <a:latin typeface="Arial Narrow" panose="020B0606020202030204" pitchFamily="34" charset="0"/>
            </a:endParaRPr>
          </a:p>
          <a:p>
            <a:pPr algn="just"/>
            <a:endParaRPr lang="es-CO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 Narrow" panose="020B0606020202030204" pitchFamily="34" charset="0"/>
              </a:rPr>
              <a:t> Documento diagnostico política pública – Salud Mental</a:t>
            </a:r>
          </a:p>
          <a:p>
            <a:pPr algn="just"/>
            <a:r>
              <a:rPr lang="es-CO" sz="16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27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0" y="0"/>
            <a:ext cx="9236467" cy="5270643"/>
          </a:xfrm>
          <a:prstGeom prst="rect">
            <a:avLst/>
          </a:prstGeom>
          <a:solidFill>
            <a:srgbClr val="1457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BF86-D5D4-5C4C-B6A4-58E33C54BB8E}"/>
              </a:ext>
            </a:extLst>
          </p:cNvPr>
          <p:cNvSpPr/>
          <p:nvPr/>
        </p:nvSpPr>
        <p:spPr>
          <a:xfrm>
            <a:off x="7250656" y="1600135"/>
            <a:ext cx="1972234" cy="3639672"/>
          </a:xfrm>
          <a:custGeom>
            <a:avLst/>
            <a:gdLst>
              <a:gd name="connsiteX0" fmla="*/ 0 w 1515035"/>
              <a:gd name="connsiteY0" fmla="*/ 0 h 1694330"/>
              <a:gd name="connsiteX1" fmla="*/ 1515035 w 1515035"/>
              <a:gd name="connsiteY1" fmla="*/ 0 h 1694330"/>
              <a:gd name="connsiteX2" fmla="*/ 1515035 w 1515035"/>
              <a:gd name="connsiteY2" fmla="*/ 1694330 h 1694330"/>
              <a:gd name="connsiteX3" fmla="*/ 0 w 1515035"/>
              <a:gd name="connsiteY3" fmla="*/ 1694330 h 1694330"/>
              <a:gd name="connsiteX4" fmla="*/ 0 w 1515035"/>
              <a:gd name="connsiteY4" fmla="*/ 0 h 1694330"/>
              <a:gd name="connsiteX0" fmla="*/ 0 w 1523999"/>
              <a:gd name="connsiteY0" fmla="*/ 20260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0 w 1523999"/>
              <a:gd name="connsiteY4" fmla="*/ 2026023 h 3720353"/>
              <a:gd name="connsiteX0" fmla="*/ 959224 w 1523999"/>
              <a:gd name="connsiteY0" fmla="*/ 2178423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959224 w 1523999"/>
              <a:gd name="connsiteY4" fmla="*/ 2178423 h 3720353"/>
              <a:gd name="connsiteX0" fmla="*/ 609601 w 1523999"/>
              <a:gd name="connsiteY0" fmla="*/ 1882588 h 3720353"/>
              <a:gd name="connsiteX1" fmla="*/ 1523999 w 1523999"/>
              <a:gd name="connsiteY1" fmla="*/ 0 h 3720353"/>
              <a:gd name="connsiteX2" fmla="*/ 1515035 w 1523999"/>
              <a:gd name="connsiteY2" fmla="*/ 3720353 h 3720353"/>
              <a:gd name="connsiteX3" fmla="*/ 0 w 1523999"/>
              <a:gd name="connsiteY3" fmla="*/ 3720353 h 3720353"/>
              <a:gd name="connsiteX4" fmla="*/ 609601 w 1523999"/>
              <a:gd name="connsiteY4" fmla="*/ 1882588 h 3720353"/>
              <a:gd name="connsiteX0" fmla="*/ 609601 w 1532964"/>
              <a:gd name="connsiteY0" fmla="*/ 1873624 h 3711389"/>
              <a:gd name="connsiteX1" fmla="*/ 1532964 w 1532964"/>
              <a:gd name="connsiteY1" fmla="*/ 0 h 3711389"/>
              <a:gd name="connsiteX2" fmla="*/ 1515035 w 1532964"/>
              <a:gd name="connsiteY2" fmla="*/ 3711389 h 3711389"/>
              <a:gd name="connsiteX3" fmla="*/ 0 w 1532964"/>
              <a:gd name="connsiteY3" fmla="*/ 3711389 h 3711389"/>
              <a:gd name="connsiteX4" fmla="*/ 609601 w 1532964"/>
              <a:gd name="connsiteY4" fmla="*/ 1873624 h 3711389"/>
              <a:gd name="connsiteX0" fmla="*/ 1048871 w 1972234"/>
              <a:gd name="connsiteY0" fmla="*/ 1873624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73624 h 3729319"/>
              <a:gd name="connsiteX0" fmla="*/ 1048871 w 1972234"/>
              <a:gd name="connsiteY0" fmla="*/ 1819836 h 3729319"/>
              <a:gd name="connsiteX1" fmla="*/ 1972234 w 1972234"/>
              <a:gd name="connsiteY1" fmla="*/ 0 h 3729319"/>
              <a:gd name="connsiteX2" fmla="*/ 1954305 w 1972234"/>
              <a:gd name="connsiteY2" fmla="*/ 3711389 h 3729319"/>
              <a:gd name="connsiteX3" fmla="*/ 0 w 1972234"/>
              <a:gd name="connsiteY3" fmla="*/ 3729319 h 3729319"/>
              <a:gd name="connsiteX4" fmla="*/ 1048871 w 1972234"/>
              <a:gd name="connsiteY4" fmla="*/ 1819836 h 3729319"/>
              <a:gd name="connsiteX0" fmla="*/ 1048871 w 1956030"/>
              <a:gd name="connsiteY0" fmla="*/ 1398495 h 3307978"/>
              <a:gd name="connsiteX1" fmla="*/ 1954305 w 1956030"/>
              <a:gd name="connsiteY1" fmla="*/ 0 h 3307978"/>
              <a:gd name="connsiteX2" fmla="*/ 1954305 w 1956030"/>
              <a:gd name="connsiteY2" fmla="*/ 3290048 h 3307978"/>
              <a:gd name="connsiteX3" fmla="*/ 0 w 1956030"/>
              <a:gd name="connsiteY3" fmla="*/ 3307978 h 3307978"/>
              <a:gd name="connsiteX4" fmla="*/ 1048871 w 1956030"/>
              <a:gd name="connsiteY4" fmla="*/ 1398495 h 3307978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54305 w 1972234"/>
              <a:gd name="connsiteY2" fmla="*/ 3621742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  <a:gd name="connsiteX0" fmla="*/ 1048871 w 1972234"/>
              <a:gd name="connsiteY0" fmla="*/ 1730189 h 3639672"/>
              <a:gd name="connsiteX1" fmla="*/ 1972234 w 1972234"/>
              <a:gd name="connsiteY1" fmla="*/ 0 h 3639672"/>
              <a:gd name="connsiteX2" fmla="*/ 1963269 w 1972234"/>
              <a:gd name="connsiteY2" fmla="*/ 3630707 h 3639672"/>
              <a:gd name="connsiteX3" fmla="*/ 0 w 1972234"/>
              <a:gd name="connsiteY3" fmla="*/ 3639672 h 3639672"/>
              <a:gd name="connsiteX4" fmla="*/ 1048871 w 1972234"/>
              <a:gd name="connsiteY4" fmla="*/ 1730189 h 363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234" h="3639672">
                <a:moveTo>
                  <a:pt x="1048871" y="1730189"/>
                </a:moveTo>
                <a:lnTo>
                  <a:pt x="1972234" y="0"/>
                </a:lnTo>
                <a:cubicBezTo>
                  <a:pt x="1966258" y="1237130"/>
                  <a:pt x="1969245" y="2393577"/>
                  <a:pt x="1963269" y="3630707"/>
                </a:cubicBezTo>
                <a:lnTo>
                  <a:pt x="0" y="3639672"/>
                </a:lnTo>
                <a:lnTo>
                  <a:pt x="1048871" y="1730189"/>
                </a:lnTo>
                <a:close/>
              </a:path>
            </a:pathLst>
          </a:custGeom>
          <a:solidFill>
            <a:srgbClr val="F2B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947648E-3AC9-499E-AD38-DFEC1D543A0C}"/>
              </a:ext>
            </a:extLst>
          </p:cNvPr>
          <p:cNvSpPr/>
          <p:nvPr/>
        </p:nvSpPr>
        <p:spPr>
          <a:xfrm>
            <a:off x="3085568" y="2110085"/>
            <a:ext cx="29728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</a:t>
            </a:r>
            <a:endParaRPr lang="es-ES" sz="7200" b="1" cap="none" spc="0" dirty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95D2B2-3D7A-4040-8091-653F64B2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60" y="3496614"/>
            <a:ext cx="1985099" cy="4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53201" y="3720038"/>
            <a:ext cx="5037596" cy="75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281"/>
              </a:spcBef>
              <a:buClr>
                <a:srgbClr val="FF0000"/>
              </a:buClr>
            </a:pPr>
            <a:r>
              <a:rPr lang="es-CO" sz="4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Mental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8736" y="760063"/>
            <a:ext cx="8866527" cy="21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Dirección de Urgencias y Emergencias en Salud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de Gestión de Riesgo en Emergencias y Desastres</a:t>
            </a:r>
          </a:p>
        </p:txBody>
      </p:sp>
    </p:spTree>
    <p:extLst>
      <p:ext uri="{BB962C8B-B14F-4D97-AF65-F5344CB8AC3E}">
        <p14:creationId xmlns:p14="http://schemas.microsoft.com/office/powerpoint/2010/main" val="234618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3659648-E1CC-4F95-926E-6A56E20B8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991" y="250594"/>
            <a:ext cx="3360815" cy="63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375"/>
              </a:spcBef>
              <a:buClr>
                <a:srgbClr val="FF0000"/>
              </a:buClr>
            </a:pPr>
            <a:r>
              <a:rPr lang="es-CO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F1701A2-095E-0026-FF7D-D36A8F2A7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351473"/>
              </p:ext>
            </p:extLst>
          </p:nvPr>
        </p:nvGraphicFramePr>
        <p:xfrm>
          <a:off x="476250" y="1239165"/>
          <a:ext cx="7823200" cy="340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6BCA444-E843-F314-6999-5DAE88FF8F2C}"/>
              </a:ext>
            </a:extLst>
          </p:cNvPr>
          <p:cNvSpPr/>
          <p:nvPr/>
        </p:nvSpPr>
        <p:spPr>
          <a:xfrm>
            <a:off x="2813050" y="3650335"/>
            <a:ext cx="3590756" cy="609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8600954-1C0D-B6B2-090F-79A1B4D8B8F0}"/>
              </a:ext>
            </a:extLst>
          </p:cNvPr>
          <p:cNvSpPr/>
          <p:nvPr/>
        </p:nvSpPr>
        <p:spPr>
          <a:xfrm>
            <a:off x="844550" y="2159000"/>
            <a:ext cx="3098800" cy="6096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BD9BDC09-E844-C28A-2494-5AD07F6B84EC}"/>
              </a:ext>
            </a:extLst>
          </p:cNvPr>
          <p:cNvSpPr/>
          <p:nvPr/>
        </p:nvSpPr>
        <p:spPr>
          <a:xfrm>
            <a:off x="5981700" y="2006600"/>
            <a:ext cx="2216150" cy="9144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057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06361" y="1591645"/>
            <a:ext cx="5753882" cy="12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281"/>
              </a:spcBef>
              <a:buClr>
                <a:srgbClr val="FF0000"/>
              </a:buClr>
            </a:pPr>
            <a:r>
              <a:rPr lang="es-CO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Salud Mental?</a:t>
            </a:r>
          </a:p>
        </p:txBody>
      </p:sp>
    </p:spTree>
    <p:extLst>
      <p:ext uri="{BB962C8B-B14F-4D97-AF65-F5344CB8AC3E}">
        <p14:creationId xmlns:p14="http://schemas.microsoft.com/office/powerpoint/2010/main" val="372785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94ED3-7030-800B-1FBB-4A652ABB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450" y="817563"/>
            <a:ext cx="5880100" cy="1576387"/>
          </a:xfrm>
        </p:spPr>
        <p:txBody>
          <a:bodyPr/>
          <a:lstStyle/>
          <a:p>
            <a:pPr marL="0" indent="0" algn="ctr">
              <a:buNone/>
            </a:pPr>
            <a:r>
              <a:rPr lang="es-CO" sz="1800" i="1" dirty="0">
                <a:solidFill>
                  <a:schemeClr val="tx1"/>
                </a:solidFill>
                <a:latin typeface="Arial Narrow" panose="020B0606020202030204" pitchFamily="34" charset="0"/>
              </a:rPr>
              <a:t>Se concibe como un completo estado de bienestar físico, psicológico y social del sujeto, en el cual no solo se reconocen los factores biológicos, sino las interacciones sociales, históricas, ambientales, culturales, económicas y políticas </a:t>
            </a:r>
            <a:r>
              <a:rPr lang="es-CO" sz="1800" dirty="0">
                <a:solidFill>
                  <a:schemeClr val="tx1"/>
                </a:solidFill>
                <a:latin typeface="Arial Narrow" panose="020B0606020202030204" pitchFamily="34" charset="0"/>
              </a:rPr>
              <a:t>gracias a las cuales se desarrolla la vida. 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FC93EB-622C-6B32-570A-A26003EE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699" y="2239962"/>
            <a:ext cx="3228975" cy="21669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DFF26E-0F12-766C-1237-8AD241E9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2" y="2569509"/>
            <a:ext cx="4468755" cy="18777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DD856B-4C70-F497-BCCB-BF32FC2B9BA0}"/>
              </a:ext>
            </a:extLst>
          </p:cNvPr>
          <p:cNvSpPr txBox="1"/>
          <p:nvPr/>
        </p:nvSpPr>
        <p:spPr>
          <a:xfrm>
            <a:off x="406400" y="4819650"/>
            <a:ext cx="340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 Narrow" panose="020B0606020202030204" pitchFamily="34" charset="0"/>
              </a:rPr>
              <a:t>Política Distrital de Salud Mental 2022 – 2032 (2023)</a:t>
            </a:r>
            <a:endParaRPr lang="es-CO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DCEDA61B-4679-4336-BAE1-23F03034F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709" y="2736850"/>
            <a:ext cx="6407105" cy="2169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</a:pPr>
            <a:r>
              <a:rPr lang="es-CO" sz="4000" b="1" kern="120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Alteración Mental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2BCD44-945B-DE96-E147-04B50954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808037"/>
            <a:ext cx="4540250" cy="23923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642157-FB69-F066-47CA-BEF92B543D25}"/>
              </a:ext>
            </a:extLst>
          </p:cNvPr>
          <p:cNvSpPr txBox="1"/>
          <p:nvPr/>
        </p:nvSpPr>
        <p:spPr>
          <a:xfrm>
            <a:off x="3267075" y="3043823"/>
            <a:ext cx="22129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latin typeface="+mj-lt"/>
              </a:rPr>
              <a:t>https://images.app.goo.gl/W52kJWm3rG6xSAHR</a:t>
            </a:r>
          </a:p>
        </p:txBody>
      </p:sp>
    </p:spTree>
    <p:extLst>
      <p:ext uri="{BB962C8B-B14F-4D97-AF65-F5344CB8AC3E}">
        <p14:creationId xmlns:p14="http://schemas.microsoft.com/office/powerpoint/2010/main" val="482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1F4BA46-9451-A1E0-50C5-DFC3303CF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211791"/>
              </p:ext>
            </p:extLst>
          </p:nvPr>
        </p:nvGraphicFramePr>
        <p:xfrm>
          <a:off x="711200" y="113506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08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C41D8-D7E1-1F76-1F5F-6B6239C0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2"/>
                </a:solidFill>
                <a:latin typeface="Arial Narrow" panose="020B0606020202030204" pitchFamily="34" charset="0"/>
              </a:rPr>
              <a:t>Signos de alarma</a:t>
            </a:r>
            <a:endParaRPr lang="es-CO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58FC7B1-BCF1-9318-77DD-ACB54815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35047">
            <a:off x="841869" y="1359486"/>
            <a:ext cx="1513135" cy="1249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CB7C6D-5C75-8954-1247-FFB6016D02EF}"/>
              </a:ext>
            </a:extLst>
          </p:cNvPr>
          <p:cNvSpPr txBox="1"/>
          <p:nvPr/>
        </p:nvSpPr>
        <p:spPr>
          <a:xfrm rot="20545071">
            <a:off x="1469063" y="2564085"/>
            <a:ext cx="115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Agresividad- hostilidad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9E15A4-1FB5-BD34-2975-A7025C9996D2}"/>
              </a:ext>
            </a:extLst>
          </p:cNvPr>
          <p:cNvSpPr txBox="1"/>
          <p:nvPr/>
        </p:nvSpPr>
        <p:spPr>
          <a:xfrm rot="20558658">
            <a:off x="1207116" y="2443143"/>
            <a:ext cx="159493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https://images.app.goo.gl/ZaRzAQGKPnJS71fn7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B5E95E-27BE-0F0B-0E13-A1D1BD4A6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8915">
            <a:off x="6145202" y="895118"/>
            <a:ext cx="1397956" cy="1507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8DFDF1-4A1F-C1C2-0FF0-8C1D22A7E6A3}"/>
              </a:ext>
            </a:extLst>
          </p:cNvPr>
          <p:cNvSpPr txBox="1"/>
          <p:nvPr/>
        </p:nvSpPr>
        <p:spPr>
          <a:xfrm rot="1356430">
            <a:off x="5685301" y="2174760"/>
            <a:ext cx="16345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</a:t>
            </a:r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9md8WrnFGfCBDakY9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B5310B-48C4-B05C-7815-CDC5FDB5EE07}"/>
              </a:ext>
            </a:extLst>
          </p:cNvPr>
          <p:cNvSpPr txBox="1"/>
          <p:nvPr/>
        </p:nvSpPr>
        <p:spPr>
          <a:xfrm rot="1311066">
            <a:off x="5648651" y="2228348"/>
            <a:ext cx="953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  <a:cs typeface="Microsoft Uighur" panose="02000000000000000000" pitchFamily="2" charset="-78"/>
              </a:rPr>
              <a:t>Conducta Suicida</a:t>
            </a:r>
            <a:endParaRPr lang="es-CO" sz="1600" dirty="0">
              <a:latin typeface="Arial Narrow" panose="020B0606020202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F423B25-CEDB-1797-792D-04EF9A206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97" y="815764"/>
            <a:ext cx="1466719" cy="1466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F1115E9-7F0B-B59D-DE85-3658F2F4C2DE}"/>
              </a:ext>
            </a:extLst>
          </p:cNvPr>
          <p:cNvSpPr txBox="1"/>
          <p:nvPr/>
        </p:nvSpPr>
        <p:spPr>
          <a:xfrm>
            <a:off x="3510233" y="2336689"/>
            <a:ext cx="127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Cambios en el estado de animo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1FBCA73-4CB3-CA88-D1EE-3E0EB178B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5651">
            <a:off x="1843169" y="3475551"/>
            <a:ext cx="1685844" cy="126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F80F02-BC55-F0EF-4D4B-2ED2A5B0C6E9}"/>
              </a:ext>
            </a:extLst>
          </p:cNvPr>
          <p:cNvSpPr txBox="1"/>
          <p:nvPr/>
        </p:nvSpPr>
        <p:spPr>
          <a:xfrm rot="20052678">
            <a:off x="2376848" y="4481435"/>
            <a:ext cx="109537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https://images.app.goo.gl/KcKvBxTpnL2Rg61b6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EA0D38-4B37-D235-F020-05E6B51EFEC3}"/>
              </a:ext>
            </a:extLst>
          </p:cNvPr>
          <p:cNvSpPr txBox="1"/>
          <p:nvPr/>
        </p:nvSpPr>
        <p:spPr>
          <a:xfrm>
            <a:off x="774700" y="4337050"/>
            <a:ext cx="1376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Alucinaciones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58EA6C2-16E7-EF97-C0CC-B278C1564452}"/>
              </a:ext>
            </a:extLst>
          </p:cNvPr>
          <p:cNvSpPr txBox="1"/>
          <p:nvPr/>
        </p:nvSpPr>
        <p:spPr>
          <a:xfrm>
            <a:off x="3645111" y="2197843"/>
            <a:ext cx="1108075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https://images.app.goo.gl/B6hMFT3hcptnUS9D7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DF33B7-7183-CF4C-2510-C434AAA55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6026">
            <a:off x="5595792" y="3243965"/>
            <a:ext cx="1762177" cy="107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42B7CF8-D1C0-D5C1-4E2E-3FEEA4D81EAC}"/>
              </a:ext>
            </a:extLst>
          </p:cNvPr>
          <p:cNvSpPr txBox="1"/>
          <p:nvPr/>
        </p:nvSpPr>
        <p:spPr>
          <a:xfrm>
            <a:off x="5958484" y="4252411"/>
            <a:ext cx="119856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5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https://images.app.goo.gl/ijvcwe9GRHyED2kn6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510E4E6-22C2-2B7A-AE3B-DC96ECB730A0}"/>
              </a:ext>
            </a:extLst>
          </p:cNvPr>
          <p:cNvSpPr txBox="1"/>
          <p:nvPr/>
        </p:nvSpPr>
        <p:spPr>
          <a:xfrm>
            <a:off x="5706689" y="4296824"/>
            <a:ext cx="146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Arial Narrow" panose="020B0606020202030204" pitchFamily="34" charset="0"/>
              </a:rPr>
              <a:t>Personas en riesgo</a:t>
            </a:r>
            <a:endParaRPr lang="es-CO" sz="1600" dirty="0">
              <a:latin typeface="Arial Narrow" panose="020B0606020202030204" pitchFamily="34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9582B966-A9F2-0C06-CFD4-66FFB527EBDA}"/>
              </a:ext>
            </a:extLst>
          </p:cNvPr>
          <p:cNvSpPr/>
          <p:nvPr/>
        </p:nvSpPr>
        <p:spPr>
          <a:xfrm rot="21288121">
            <a:off x="2531604" y="1412036"/>
            <a:ext cx="808518" cy="3132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2EB94E8-A4EE-BFD7-493A-ACFA0EF6D2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65557">
            <a:off x="4921216" y="1286741"/>
            <a:ext cx="829128" cy="347502"/>
          </a:xfrm>
          <a:prstGeom prst="rect">
            <a:avLst/>
          </a:prstGeom>
        </p:spPr>
      </p:pic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65395FF8-9ED9-B461-FCEB-F9C6B8E4B00E}"/>
              </a:ext>
            </a:extLst>
          </p:cNvPr>
          <p:cNvSpPr/>
          <p:nvPr/>
        </p:nvSpPr>
        <p:spPr>
          <a:xfrm rot="6814061">
            <a:off x="6766779" y="2611004"/>
            <a:ext cx="808518" cy="3132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803E334D-D317-7E3B-8991-84FC92A14037}"/>
              </a:ext>
            </a:extLst>
          </p:cNvPr>
          <p:cNvSpPr/>
          <p:nvPr/>
        </p:nvSpPr>
        <p:spPr>
          <a:xfrm rot="10800000">
            <a:off x="4193223" y="4140221"/>
            <a:ext cx="808518" cy="3132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0EFF36FA-CB88-A0CB-4BD1-549CAEA41CEC}"/>
              </a:ext>
            </a:extLst>
          </p:cNvPr>
          <p:cNvSpPr/>
          <p:nvPr/>
        </p:nvSpPr>
        <p:spPr>
          <a:xfrm rot="17564673">
            <a:off x="1035622" y="3537638"/>
            <a:ext cx="808518" cy="3132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46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09300-2305-A398-9526-CDEBEFEF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protectores</a:t>
            </a:r>
            <a:endParaRPr lang="es-CO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BE422BD-8E48-FECD-875F-55EDF0BE8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61130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264112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C18641102D64AB89F6A0C7D28F125" ma:contentTypeVersion="0" ma:contentTypeDescription="Crear nuevo documento." ma:contentTypeScope="" ma:versionID="0f4e28dfd30afe885ecb34771de7b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815C8-255C-4680-9EAD-D3E4CE908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2AD49C-74C7-48E5-A1C8-DDE24EBC38FA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6D8A74-9A36-4D83-A185-7A8A1A0EE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533</Words>
  <Application>Microsoft Office PowerPoint</Application>
  <PresentationFormat>Presentación en pantalla 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Microsoft Uighur</vt:lpstr>
      <vt:lpstr>Diseño personalizado</vt:lpstr>
      <vt:lpstr>1_Diseño personalizado</vt:lpstr>
      <vt:lpstr>2_Diseño personalizado</vt:lpstr>
      <vt:lpstr>4_Diseño personalizado</vt:lpstr>
      <vt:lpstr>3_Diseño personalizado</vt:lpstr>
      <vt:lpstr>5_Diseño personalizado</vt:lpstr>
      <vt:lpstr>6_Diseño personalizado</vt:lpstr>
      <vt:lpstr>7_Diseño personalizado</vt:lpstr>
      <vt:lpstr>8_Diseño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Signos de alarma</vt:lpstr>
      <vt:lpstr>Factores protectores</vt:lpstr>
      <vt:lpstr>Presentación de PowerPoint</vt:lpstr>
      <vt:lpstr>Presentación de PowerPoint</vt:lpstr>
      <vt:lpstr>Presentación de PowerPoint</vt:lpstr>
      <vt:lpstr>Presentación de PowerPoint</vt:lpstr>
      <vt:lpstr>Mitos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Tavera Riveros, Bryan Rober</dc:creator>
  <cp:lastModifiedBy>Diana Constanza, Torres Gonzalez</cp:lastModifiedBy>
  <cp:revision>95</cp:revision>
  <dcterms:created xsi:type="dcterms:W3CDTF">2020-01-15T19:55:08Z</dcterms:created>
  <dcterms:modified xsi:type="dcterms:W3CDTF">2023-01-30T16:51:49Z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0x0101003CEC18641102D64AB89F6A0C7D28F125</vt:lpwstr>
  </property>
</Properties>
</file>